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723" r:id="rId4"/>
  </p:sldMasterIdLst>
  <p:notesMasterIdLst>
    <p:notesMasterId r:id="rId52"/>
  </p:notesMasterIdLst>
  <p:sldIdLst>
    <p:sldId id="2145705841" r:id="rId5"/>
    <p:sldId id="2147469854" r:id="rId6"/>
    <p:sldId id="2147469828" r:id="rId7"/>
    <p:sldId id="2147469714" r:id="rId8"/>
    <p:sldId id="2147469824" r:id="rId9"/>
    <p:sldId id="2147469825" r:id="rId10"/>
    <p:sldId id="2147469454" r:id="rId11"/>
    <p:sldId id="2147469762" r:id="rId12"/>
    <p:sldId id="2142532950" r:id="rId13"/>
    <p:sldId id="2076137707" r:id="rId14"/>
    <p:sldId id="2076137731" r:id="rId15"/>
    <p:sldId id="2147469819" r:id="rId16"/>
    <p:sldId id="2147469787" r:id="rId17"/>
    <p:sldId id="2147469820" r:id="rId18"/>
    <p:sldId id="2147469790" r:id="rId19"/>
    <p:sldId id="2147469791" r:id="rId20"/>
    <p:sldId id="2142532886" r:id="rId21"/>
    <p:sldId id="2142532887" r:id="rId22"/>
    <p:sldId id="2147469451" r:id="rId23"/>
    <p:sldId id="2142532945" r:id="rId24"/>
    <p:sldId id="2147468060" r:id="rId25"/>
    <p:sldId id="2147468058" r:id="rId26"/>
    <p:sldId id="2142532863" r:id="rId27"/>
    <p:sldId id="2147468057" r:id="rId28"/>
    <p:sldId id="2147468059" r:id="rId29"/>
    <p:sldId id="2142532884" r:id="rId30"/>
    <p:sldId id="2147468089" r:id="rId31"/>
    <p:sldId id="2147469437" r:id="rId32"/>
    <p:sldId id="2147468061" r:id="rId33"/>
    <p:sldId id="2147469821" r:id="rId34"/>
    <p:sldId id="2147469775" r:id="rId35"/>
    <p:sldId id="2147469776" r:id="rId36"/>
    <p:sldId id="2147469764" r:id="rId37"/>
    <p:sldId id="258" r:id="rId38"/>
    <p:sldId id="2147469753" r:id="rId39"/>
    <p:sldId id="274" r:id="rId40"/>
    <p:sldId id="2147469767" r:id="rId41"/>
    <p:sldId id="2147469768" r:id="rId42"/>
    <p:sldId id="2147469769" r:id="rId43"/>
    <p:sldId id="2147469770" r:id="rId44"/>
    <p:sldId id="2147469771" r:id="rId45"/>
    <p:sldId id="2147469772" r:id="rId46"/>
    <p:sldId id="2147469773" r:id="rId47"/>
    <p:sldId id="2142532908" r:id="rId48"/>
    <p:sldId id="2147469822" r:id="rId49"/>
    <p:sldId id="2142532930" r:id="rId50"/>
    <p:sldId id="214253291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27" d="100"/>
          <a:sy n="127" d="100"/>
        </p:scale>
        <p:origin x="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or Kamrat" userId="51e61f55-8b80-4e86-b936-84c85cd9db4c" providerId="ADAL" clId="{25B6AD34-ACB9-4249-B874-206A77B0B590}"/>
    <pc:docChg chg="custSel delSld modSld delMainMaster">
      <pc:chgData name="Lior Kamrat" userId="51e61f55-8b80-4e86-b936-84c85cd9db4c" providerId="ADAL" clId="{25B6AD34-ACB9-4249-B874-206A77B0B590}" dt="2021-09-22T16:31:03.012" v="36" actId="47"/>
      <pc:docMkLst>
        <pc:docMk/>
      </pc:docMkLst>
      <pc:sldChg chg="del">
        <pc:chgData name="Lior Kamrat" userId="51e61f55-8b80-4e86-b936-84c85cd9db4c" providerId="ADAL" clId="{25B6AD34-ACB9-4249-B874-206A77B0B590}" dt="2021-09-22T16:31:03.012" v="36" actId="47"/>
        <pc:sldMkLst>
          <pc:docMk/>
          <pc:sldMk cId="2839966047" sldId="256"/>
        </pc:sldMkLst>
      </pc:sldChg>
      <pc:sldChg chg="modNotes">
        <pc:chgData name="Lior Kamrat" userId="51e61f55-8b80-4e86-b936-84c85cd9db4c" providerId="ADAL" clId="{25B6AD34-ACB9-4249-B874-206A77B0B590}" dt="2021-09-22T16:30:30.657" v="11" actId="368"/>
        <pc:sldMkLst>
          <pc:docMk/>
          <pc:sldMk cId="171586116" sldId="2076137707"/>
        </pc:sldMkLst>
      </pc:sldChg>
      <pc:sldChg chg="modNotes">
        <pc:chgData name="Lior Kamrat" userId="51e61f55-8b80-4e86-b936-84c85cd9db4c" providerId="ADAL" clId="{25B6AD34-ACB9-4249-B874-206A77B0B590}" dt="2021-09-22T16:30:30.662" v="13" actId="368"/>
        <pc:sldMkLst>
          <pc:docMk/>
          <pc:sldMk cId="2417494315" sldId="2076137731"/>
        </pc:sldMkLst>
      </pc:sldChg>
      <pc:sldChg chg="modNotes">
        <pc:chgData name="Lior Kamrat" userId="51e61f55-8b80-4e86-b936-84c85cd9db4c" providerId="ADAL" clId="{25B6AD34-ACB9-4249-B874-206A77B0B590}" dt="2021-09-22T16:30:30.678" v="15" actId="368"/>
        <pc:sldMkLst>
          <pc:docMk/>
          <pc:sldMk cId="3451337491" sldId="2142532863"/>
        </pc:sldMkLst>
      </pc:sldChg>
      <pc:sldChg chg="modNotes">
        <pc:chgData name="Lior Kamrat" userId="51e61f55-8b80-4e86-b936-84c85cd9db4c" providerId="ADAL" clId="{25B6AD34-ACB9-4249-B874-206A77B0B590}" dt="2021-09-22T16:30:30.777" v="35" actId="368"/>
        <pc:sldMkLst>
          <pc:docMk/>
          <pc:sldMk cId="3221836925" sldId="2142532918"/>
        </pc:sldMkLst>
      </pc:sldChg>
      <pc:sldChg chg="modNotes">
        <pc:chgData name="Lior Kamrat" userId="51e61f55-8b80-4e86-b936-84c85cd9db4c" providerId="ADAL" clId="{25B6AD34-ACB9-4249-B874-206A77B0B590}" dt="2021-09-22T16:30:30.771" v="33" actId="368"/>
        <pc:sldMkLst>
          <pc:docMk/>
          <pc:sldMk cId="2849856137" sldId="2142532930"/>
        </pc:sldMkLst>
      </pc:sldChg>
      <pc:sldChg chg="modNotes">
        <pc:chgData name="Lior Kamrat" userId="51e61f55-8b80-4e86-b936-84c85cd9db4c" providerId="ADAL" clId="{25B6AD34-ACB9-4249-B874-206A77B0B590}" dt="2021-09-22T16:30:30.652" v="9" actId="368"/>
        <pc:sldMkLst>
          <pc:docMk/>
          <pc:sldMk cId="451537881" sldId="2142532950"/>
        </pc:sldMkLst>
      </pc:sldChg>
      <pc:sldChg chg="modNotes">
        <pc:chgData name="Lior Kamrat" userId="51e61f55-8b80-4e86-b936-84c85cd9db4c" providerId="ADAL" clId="{25B6AD34-ACB9-4249-B874-206A77B0B590}" dt="2021-09-22T16:30:30.622" v="1" actId="368"/>
        <pc:sldMkLst>
          <pc:docMk/>
          <pc:sldMk cId="4276089085" sldId="2145705841"/>
        </pc:sldMkLst>
      </pc:sldChg>
      <pc:sldChg chg="modNotes">
        <pc:chgData name="Lior Kamrat" userId="51e61f55-8b80-4e86-b936-84c85cd9db4c" providerId="ADAL" clId="{25B6AD34-ACB9-4249-B874-206A77B0B590}" dt="2021-09-22T16:30:30.684" v="17" actId="368"/>
        <pc:sldMkLst>
          <pc:docMk/>
          <pc:sldMk cId="3092798282" sldId="2147468057"/>
        </pc:sldMkLst>
      </pc:sldChg>
      <pc:sldChg chg="modNotes">
        <pc:chgData name="Lior Kamrat" userId="51e61f55-8b80-4e86-b936-84c85cd9db4c" providerId="ADAL" clId="{25B6AD34-ACB9-4249-B874-206A77B0B590}" dt="2021-09-22T16:30:30.689" v="19" actId="368"/>
        <pc:sldMkLst>
          <pc:docMk/>
          <pc:sldMk cId="3228041400" sldId="2147468059"/>
        </pc:sldMkLst>
      </pc:sldChg>
      <pc:sldChg chg="modNotes">
        <pc:chgData name="Lior Kamrat" userId="51e61f55-8b80-4e86-b936-84c85cd9db4c" providerId="ADAL" clId="{25B6AD34-ACB9-4249-B874-206A77B0B590}" dt="2021-09-22T16:30:30.710" v="21" actId="368"/>
        <pc:sldMkLst>
          <pc:docMk/>
          <pc:sldMk cId="3279506862" sldId="2147468061"/>
        </pc:sldMkLst>
      </pc:sldChg>
      <pc:sldChg chg="modNotes">
        <pc:chgData name="Lior Kamrat" userId="51e61f55-8b80-4e86-b936-84c85cd9db4c" providerId="ADAL" clId="{25B6AD34-ACB9-4249-B874-206A77B0B590}" dt="2021-09-22T16:30:30.637" v="7" actId="368"/>
        <pc:sldMkLst>
          <pc:docMk/>
          <pc:sldMk cId="2686045943" sldId="2147469714"/>
        </pc:sldMkLst>
      </pc:sldChg>
      <pc:sldChg chg="modNotes">
        <pc:chgData name="Lior Kamrat" userId="51e61f55-8b80-4e86-b936-84c85cd9db4c" providerId="ADAL" clId="{25B6AD34-ACB9-4249-B874-206A77B0B590}" dt="2021-09-22T16:30:30.734" v="23" actId="368"/>
        <pc:sldMkLst>
          <pc:docMk/>
          <pc:sldMk cId="79644182" sldId="2147469767"/>
        </pc:sldMkLst>
      </pc:sldChg>
      <pc:sldChg chg="modNotes">
        <pc:chgData name="Lior Kamrat" userId="51e61f55-8b80-4e86-b936-84c85cd9db4c" providerId="ADAL" clId="{25B6AD34-ACB9-4249-B874-206A77B0B590}" dt="2021-09-22T16:30:30.740" v="25" actId="368"/>
        <pc:sldMkLst>
          <pc:docMk/>
          <pc:sldMk cId="1044177387" sldId="2147469768"/>
        </pc:sldMkLst>
      </pc:sldChg>
      <pc:sldChg chg="modNotes">
        <pc:chgData name="Lior Kamrat" userId="51e61f55-8b80-4e86-b936-84c85cd9db4c" providerId="ADAL" clId="{25B6AD34-ACB9-4249-B874-206A77B0B590}" dt="2021-09-22T16:30:30.745" v="27" actId="368"/>
        <pc:sldMkLst>
          <pc:docMk/>
          <pc:sldMk cId="1509658790" sldId="2147469769"/>
        </pc:sldMkLst>
      </pc:sldChg>
      <pc:sldChg chg="modNotes">
        <pc:chgData name="Lior Kamrat" userId="51e61f55-8b80-4e86-b936-84c85cd9db4c" providerId="ADAL" clId="{25B6AD34-ACB9-4249-B874-206A77B0B590}" dt="2021-09-22T16:30:30.751" v="29" actId="368"/>
        <pc:sldMkLst>
          <pc:docMk/>
          <pc:sldMk cId="562789463" sldId="2147469770"/>
        </pc:sldMkLst>
      </pc:sldChg>
      <pc:sldChg chg="modNotes">
        <pc:chgData name="Lior Kamrat" userId="51e61f55-8b80-4e86-b936-84c85cd9db4c" providerId="ADAL" clId="{25B6AD34-ACB9-4249-B874-206A77B0B590}" dt="2021-09-22T16:30:30.757" v="31" actId="368"/>
        <pc:sldMkLst>
          <pc:docMk/>
          <pc:sldMk cId="2112370890" sldId="2147469771"/>
        </pc:sldMkLst>
      </pc:sldChg>
      <pc:sldChg chg="modNotes">
        <pc:chgData name="Lior Kamrat" userId="51e61f55-8b80-4e86-b936-84c85cd9db4c" providerId="ADAL" clId="{25B6AD34-ACB9-4249-B874-206A77B0B590}" dt="2021-09-22T16:30:30.633" v="5" actId="368"/>
        <pc:sldMkLst>
          <pc:docMk/>
          <pc:sldMk cId="48077163" sldId="2147469828"/>
        </pc:sldMkLst>
      </pc:sldChg>
      <pc:sldChg chg="modNotes">
        <pc:chgData name="Lior Kamrat" userId="51e61f55-8b80-4e86-b936-84c85cd9db4c" providerId="ADAL" clId="{25B6AD34-ACB9-4249-B874-206A77B0B590}" dt="2021-09-22T16:30:30.628" v="3" actId="368"/>
        <pc:sldMkLst>
          <pc:docMk/>
          <pc:sldMk cId="3634896924" sldId="2147469854"/>
        </pc:sldMkLst>
      </pc:sldChg>
      <pc:sldMasterChg chg="del delSldLayout">
        <pc:chgData name="Lior Kamrat" userId="51e61f55-8b80-4e86-b936-84c85cd9db4c" providerId="ADAL" clId="{25B6AD34-ACB9-4249-B874-206A77B0B590}" dt="2021-09-22T16:31:03.012" v="36" actId="47"/>
        <pc:sldMasterMkLst>
          <pc:docMk/>
          <pc:sldMasterMk cId="181557536" sldId="2147483648"/>
        </pc:sldMasterMkLst>
        <pc:sldLayoutChg chg="del">
          <pc:chgData name="Lior Kamrat" userId="51e61f55-8b80-4e86-b936-84c85cd9db4c" providerId="ADAL" clId="{25B6AD34-ACB9-4249-B874-206A77B0B590}" dt="2021-09-22T16:31:03.012" v="36" actId="47"/>
          <pc:sldLayoutMkLst>
            <pc:docMk/>
            <pc:sldMasterMk cId="181557536" sldId="2147483648"/>
            <pc:sldLayoutMk cId="2410719236" sldId="2147483649"/>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2711182507" sldId="2147483650"/>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139984675" sldId="2147483651"/>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651885038" sldId="2147483652"/>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93688316" sldId="2147483653"/>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3789841243" sldId="2147483654"/>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116396748" sldId="2147483655"/>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3136822475" sldId="2147483656"/>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3298951598" sldId="2147483657"/>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2574526696" sldId="2147483658"/>
          </pc:sldLayoutMkLst>
        </pc:sldLayoutChg>
        <pc:sldLayoutChg chg="del">
          <pc:chgData name="Lior Kamrat" userId="51e61f55-8b80-4e86-b936-84c85cd9db4c" providerId="ADAL" clId="{25B6AD34-ACB9-4249-B874-206A77B0B590}" dt="2021-09-22T16:31:03.012" v="36" actId="47"/>
          <pc:sldLayoutMkLst>
            <pc:docMk/>
            <pc:sldMasterMk cId="181557536" sldId="2147483648"/>
            <pc:sldLayoutMk cId="3548987269"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4397D-FA56-47BB-A72F-CC9A88C99159}"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396D8-CF40-4453-AF6E-28715F82EF26}" type="slidenum">
              <a:rPr lang="en-US" smtClean="0"/>
              <a:t>‹#›</a:t>
            </a:fld>
            <a:endParaRPr lang="en-US"/>
          </a:p>
        </p:txBody>
      </p:sp>
    </p:spTree>
    <p:extLst>
      <p:ext uri="{BB962C8B-B14F-4D97-AF65-F5344CB8AC3E}">
        <p14:creationId xmlns:p14="http://schemas.microsoft.com/office/powerpoint/2010/main" val="328655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9795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80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788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07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207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7139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94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8770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849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414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703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6052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91FE4-437A-4424-9094-300A6D288A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73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002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297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418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306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3760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70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95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42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11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249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lang="en-US">
              <a:solidFill>
                <a:srgbClr val="FF0000"/>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555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997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7829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13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83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335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19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756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404066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116805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179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4791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95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13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68594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5990740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50434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Editable - D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C97BF7-21A8-324D-9ED3-7B3E33DC4ABA}"/>
              </a:ext>
            </a:extLst>
          </p:cNvPr>
          <p:cNvPicPr>
            <a:picLocks noChangeAspect="1"/>
          </p:cNvPicPr>
          <p:nvPr userDrawn="1"/>
        </p:nvPicPr>
        <p:blipFill>
          <a:blip r:embed="rId2"/>
          <a:srcRect/>
          <a:stretch/>
        </p:blipFill>
        <p:spPr>
          <a:xfrm>
            <a:off x="793" y="0"/>
            <a:ext cx="12190413" cy="6858000"/>
          </a:xfrm>
          <a:prstGeom prst="rect">
            <a:avLst/>
          </a:prstGeom>
        </p:spPr>
      </p:pic>
      <p:sp>
        <p:nvSpPr>
          <p:cNvPr id="7" name="TextBox 6">
            <a:extLst>
              <a:ext uri="{FF2B5EF4-FFF2-40B4-BE49-F238E27FC236}">
                <a16:creationId xmlns:a16="http://schemas.microsoft.com/office/drawing/2014/main" id="{C6FD3239-A92E-B645-BC83-1AE68195BAA3}"/>
              </a:ext>
            </a:extLst>
          </p:cNvPr>
          <p:cNvSpPr txBox="1"/>
          <p:nvPr userDrawn="1"/>
        </p:nvSpPr>
        <p:spPr>
          <a:xfrm>
            <a:off x="534124" y="6108686"/>
            <a:ext cx="5236097" cy="276999"/>
          </a:xfrm>
          <a:prstGeom prst="rect">
            <a:avLst/>
          </a:prstGeom>
          <a:noFill/>
        </p:spPr>
        <p:txBody>
          <a:bodyPr wrap="square" lIns="0" tIns="0" rIns="0" bIns="0" rtlCol="0">
            <a:spAutoFit/>
          </a:bodyPr>
          <a:lstStyle/>
          <a:p>
            <a:pPr defTabSz="914217"/>
            <a:r>
              <a:rPr lang="en-US" sz="1800">
                <a:solidFill>
                  <a:srgbClr val="50E6FF"/>
                </a:solidFill>
                <a:latin typeface="Segoe Pro" panose="020B0502040504020203" pitchFamily="34" charset="0"/>
              </a:rPr>
              <a:t>June 29, 2021</a:t>
            </a:r>
          </a:p>
        </p:txBody>
      </p:sp>
      <p:pic>
        <p:nvPicPr>
          <p:cNvPr id="8" name="Picture 7">
            <a:extLst>
              <a:ext uri="{FF2B5EF4-FFF2-40B4-BE49-F238E27FC236}">
                <a16:creationId xmlns:a16="http://schemas.microsoft.com/office/drawing/2014/main" id="{6C7575F7-C537-5C45-B327-BB98F8D46DE5}"/>
              </a:ext>
            </a:extLst>
          </p:cNvPr>
          <p:cNvPicPr>
            <a:picLocks noChangeAspect="1"/>
          </p:cNvPicPr>
          <p:nvPr userDrawn="1"/>
        </p:nvPicPr>
        <p:blipFill>
          <a:blip r:embed="rId3"/>
          <a:stretch>
            <a:fillRect/>
          </a:stretch>
        </p:blipFill>
        <p:spPr>
          <a:xfrm>
            <a:off x="534124" y="498740"/>
            <a:ext cx="1308565" cy="280035"/>
          </a:xfrm>
          <a:prstGeom prst="rect">
            <a:avLst/>
          </a:prstGeom>
        </p:spPr>
      </p:pic>
      <p:sp>
        <p:nvSpPr>
          <p:cNvPr id="10" name="Title 1">
            <a:extLst>
              <a:ext uri="{FF2B5EF4-FFF2-40B4-BE49-F238E27FC236}">
                <a16:creationId xmlns:a16="http://schemas.microsoft.com/office/drawing/2014/main" id="{4CCBAA12-81B2-C04E-92DF-31649BD5BA4D}"/>
              </a:ext>
            </a:extLst>
          </p:cNvPr>
          <p:cNvSpPr>
            <a:spLocks noGrp="1"/>
          </p:cNvSpPr>
          <p:nvPr>
            <p:ph type="title" hasCustomPrompt="1"/>
          </p:nvPr>
        </p:nvSpPr>
        <p:spPr>
          <a:xfrm>
            <a:off x="490315" y="3852280"/>
            <a:ext cx="4852515" cy="488082"/>
          </a:xfrm>
          <a:prstGeom prst="rect">
            <a:avLst/>
          </a:prstGeom>
          <a:noFill/>
        </p:spPr>
        <p:txBody>
          <a:bodyPr wrap="square" lIns="0" tIns="0" rIns="0" bIns="0" rtlCol="0" anchor="ctr">
            <a:spAutoFit/>
          </a:bodyPr>
          <a:lstStyle>
            <a:lvl1pPr marL="0" algn="l" defTabSz="914217" rtl="0" eaLnBrk="1" latinLnBrk="0" hangingPunct="1">
              <a:lnSpc>
                <a:spcPts val="5199"/>
              </a:lnSpc>
              <a:defRPr lang="en-US" sz="4399" b="1" kern="1200" dirty="0">
                <a:solidFill>
                  <a:prstClr val="white"/>
                </a:solidFill>
                <a:latin typeface="Segoe Pro Semibold" panose="020B0502040504020203" pitchFamily="34" charset="0"/>
                <a:ea typeface="+mn-ea"/>
                <a:cs typeface="+mn-cs"/>
              </a:defRPr>
            </a:lvl1pPr>
          </a:lstStyle>
          <a:p>
            <a:pPr marL="0" marR="0" lvl="0" indent="0" defTabSz="228554" fontAlgn="auto">
              <a:lnSpc>
                <a:spcPts val="3599"/>
              </a:lnSpc>
              <a:spcBef>
                <a:spcPts val="0"/>
              </a:spcBef>
              <a:spcAft>
                <a:spcPts val="0"/>
              </a:spcAft>
              <a:buClrTx/>
              <a:buSzTx/>
              <a:buFontTx/>
              <a:tabLst/>
            </a:pPr>
            <a:r>
              <a:rPr lang="en-US"/>
              <a:t>Presentation Title</a:t>
            </a:r>
          </a:p>
        </p:txBody>
      </p:sp>
    </p:spTree>
    <p:extLst>
      <p:ext uri="{BB962C8B-B14F-4D97-AF65-F5344CB8AC3E}">
        <p14:creationId xmlns:p14="http://schemas.microsoft.com/office/powerpoint/2010/main" val="2276320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8801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7718398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587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13002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1637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549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212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Box 7">
            <a:extLst>
              <a:ext uri="{FF2B5EF4-FFF2-40B4-BE49-F238E27FC236}">
                <a16:creationId xmlns:a16="http://schemas.microsoft.com/office/drawing/2014/main" id="{4F326C8C-5A9A-4E88-87B8-D5173A9C7527}"/>
              </a:ext>
            </a:extLst>
          </p:cNvPr>
          <p:cNvSpPr txBox="1"/>
          <p:nvPr userDrawn="1"/>
        </p:nvSpPr>
        <p:spPr bwMode="white">
          <a:xfrm>
            <a:off x="5048438" y="6612069"/>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a:t>
            </a:r>
          </a:p>
        </p:txBody>
      </p:sp>
    </p:spTree>
    <p:extLst>
      <p:ext uri="{BB962C8B-B14F-4D97-AF65-F5344CB8AC3E}">
        <p14:creationId xmlns:p14="http://schemas.microsoft.com/office/powerpoint/2010/main" val="9021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5236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442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171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842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6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109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9011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846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82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1986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4803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9543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146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3618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31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8402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9129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5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3525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122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803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6389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128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881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815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833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49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599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9091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27728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855817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9/22/2021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6718849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6146736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873452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9/22/2021</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7823821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5069031" y="6566898"/>
            <a:ext cx="205393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a:t>
            </a:r>
          </a:p>
        </p:txBody>
      </p:sp>
    </p:spTree>
    <p:extLst>
      <p:ext uri="{BB962C8B-B14F-4D97-AF65-F5344CB8AC3E}">
        <p14:creationId xmlns:p14="http://schemas.microsoft.com/office/powerpoint/2010/main" val="188301940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69845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0619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3760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606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234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023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400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065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93B32-C6FE-4A9F-81AF-828B9790D6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531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156553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7429664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1011198"/>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058367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55217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7845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1763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4446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97001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16069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4791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34795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41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2573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4758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051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597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604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9583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4721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101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548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04777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789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85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071669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1.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image" Target="../media/image1.emf"/><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49038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365771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851493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43950433"/>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4.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svg"/><Relationship Id="rId5" Type="http://schemas.microsoft.com/office/2007/relationships/hdphoto" Target="../media/hdphoto1.wdp"/><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svg"/><Relationship Id="rId12" Type="http://schemas.openxmlformats.org/officeDocument/2006/relationships/image" Target="../media/image16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6.wdp"/><Relationship Id="rId10" Type="http://schemas.openxmlformats.org/officeDocument/2006/relationships/image" Target="../media/image25.png"/><Relationship Id="rId4" Type="http://schemas.openxmlformats.org/officeDocument/2006/relationships/image" Target="../media/image168.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18" Type="http://schemas.openxmlformats.org/officeDocument/2006/relationships/image" Target="../media/image182.png"/><Relationship Id="rId3" Type="http://schemas.openxmlformats.org/officeDocument/2006/relationships/image" Target="../media/image19.png"/><Relationship Id="rId21" Type="http://schemas.openxmlformats.org/officeDocument/2006/relationships/image" Target="../media/image185.svg"/><Relationship Id="rId7" Type="http://schemas.openxmlformats.org/officeDocument/2006/relationships/image" Target="../media/image169.png"/><Relationship Id="rId12" Type="http://schemas.openxmlformats.org/officeDocument/2006/relationships/image" Target="../media/image176.svg"/><Relationship Id="rId17" Type="http://schemas.openxmlformats.org/officeDocument/2006/relationships/image" Target="../media/image181.png"/><Relationship Id="rId2" Type="http://schemas.openxmlformats.org/officeDocument/2006/relationships/notesSlide" Target="../notesSlides/notesSlide9.xml"/><Relationship Id="rId16" Type="http://schemas.openxmlformats.org/officeDocument/2006/relationships/image" Target="../media/image180.svg"/><Relationship Id="rId20" Type="http://schemas.openxmlformats.org/officeDocument/2006/relationships/image" Target="../media/image184.png"/><Relationship Id="rId1" Type="http://schemas.openxmlformats.org/officeDocument/2006/relationships/slideLayout" Target="../slideLayouts/slideLayout3.xml"/><Relationship Id="rId6" Type="http://schemas.openxmlformats.org/officeDocument/2006/relationships/image" Target="../media/image171.svg"/><Relationship Id="rId11" Type="http://schemas.openxmlformats.org/officeDocument/2006/relationships/image" Target="../media/image175.png"/><Relationship Id="rId5" Type="http://schemas.openxmlformats.org/officeDocument/2006/relationships/image" Target="../media/image170.png"/><Relationship Id="rId15" Type="http://schemas.openxmlformats.org/officeDocument/2006/relationships/image" Target="../media/image179.png"/><Relationship Id="rId23" Type="http://schemas.microsoft.com/office/2007/relationships/hdphoto" Target="../media/hdphoto7.wdp"/><Relationship Id="rId10" Type="http://schemas.openxmlformats.org/officeDocument/2006/relationships/image" Target="../media/image174.png"/><Relationship Id="rId19" Type="http://schemas.openxmlformats.org/officeDocument/2006/relationships/image" Target="../media/image183.svg"/><Relationship Id="rId4" Type="http://schemas.openxmlformats.org/officeDocument/2006/relationships/image" Target="../media/image20.svg"/><Relationship Id="rId9" Type="http://schemas.openxmlformats.org/officeDocument/2006/relationships/image" Target="../media/image173.svg"/><Relationship Id="rId14" Type="http://schemas.openxmlformats.org/officeDocument/2006/relationships/image" Target="../media/image178.png"/><Relationship Id="rId22" Type="http://schemas.openxmlformats.org/officeDocument/2006/relationships/image" Target="../media/image186.png"/></Relationships>
</file>

<file path=ppt/slides/_rels/slide12.xml.rels><?xml version="1.0" encoding="UTF-8" standalone="yes"?>
<Relationships xmlns="http://schemas.openxmlformats.org/package/2006/relationships"><Relationship Id="rId13" Type="http://schemas.openxmlformats.org/officeDocument/2006/relationships/image" Target="../media/image92.sv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image" Target="../media/image48.svg"/><Relationship Id="rId21" Type="http://schemas.openxmlformats.org/officeDocument/2006/relationships/image" Target="../media/image99.svg"/><Relationship Id="rId34" Type="http://schemas.openxmlformats.org/officeDocument/2006/relationships/image" Target="../media/image111.png"/><Relationship Id="rId42" Type="http://schemas.openxmlformats.org/officeDocument/2006/relationships/image" Target="../media/image125.png"/><Relationship Id="rId47" Type="http://schemas.openxmlformats.org/officeDocument/2006/relationships/image" Target="../media/image130.svg"/><Relationship Id="rId50" Type="http://schemas.openxmlformats.org/officeDocument/2006/relationships/image" Target="../media/image17.png"/><Relationship Id="rId55" Type="http://schemas.openxmlformats.org/officeDocument/2006/relationships/image" Target="../media/image188.svg"/><Relationship Id="rId63" Type="http://schemas.openxmlformats.org/officeDocument/2006/relationships/image" Target="../media/image192.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7.svg"/><Relationship Id="rId11" Type="http://schemas.openxmlformats.org/officeDocument/2006/relationships/image" Target="../media/image36.svg"/><Relationship Id="rId24" Type="http://schemas.openxmlformats.org/officeDocument/2006/relationships/image" Target="../media/image102.png"/><Relationship Id="rId32" Type="http://schemas.openxmlformats.org/officeDocument/2006/relationships/image" Target="../media/image109.png"/><Relationship Id="rId37" Type="http://schemas.openxmlformats.org/officeDocument/2006/relationships/image" Target="../media/image113.svg"/><Relationship Id="rId40" Type="http://schemas.openxmlformats.org/officeDocument/2006/relationships/image" Target="../media/image114.png"/><Relationship Id="rId45" Type="http://schemas.openxmlformats.org/officeDocument/2006/relationships/image" Target="../media/image128.svg"/><Relationship Id="rId53" Type="http://schemas.openxmlformats.org/officeDocument/2006/relationships/image" Target="../media/image26.svg"/><Relationship Id="rId58" Type="http://schemas.openxmlformats.org/officeDocument/2006/relationships/image" Target="../media/image121.png"/><Relationship Id="rId5" Type="http://schemas.openxmlformats.org/officeDocument/2006/relationships/image" Target="../media/image86.svg"/><Relationship Id="rId61" Type="http://schemas.openxmlformats.org/officeDocument/2006/relationships/image" Target="../media/image118.png"/><Relationship Id="rId19" Type="http://schemas.openxmlformats.org/officeDocument/2006/relationships/image" Target="../media/image97.svg"/><Relationship Id="rId14" Type="http://schemas.openxmlformats.org/officeDocument/2006/relationships/image" Target="../media/image79.png"/><Relationship Id="rId22" Type="http://schemas.openxmlformats.org/officeDocument/2006/relationships/image" Target="../media/image100.png"/><Relationship Id="rId27" Type="http://schemas.openxmlformats.org/officeDocument/2006/relationships/image" Target="../media/image105.svg"/><Relationship Id="rId30" Type="http://schemas.openxmlformats.org/officeDocument/2006/relationships/image" Target="../media/image108.png"/><Relationship Id="rId35" Type="http://schemas.openxmlformats.org/officeDocument/2006/relationships/image" Target="../media/image112.svg"/><Relationship Id="rId43" Type="http://schemas.openxmlformats.org/officeDocument/2006/relationships/image" Target="../media/image126.svg"/><Relationship Id="rId48" Type="http://schemas.openxmlformats.org/officeDocument/2006/relationships/image" Target="../media/image131.png"/><Relationship Id="rId56" Type="http://schemas.openxmlformats.org/officeDocument/2006/relationships/image" Target="../media/image120.png"/><Relationship Id="rId8" Type="http://schemas.openxmlformats.org/officeDocument/2006/relationships/image" Target="../media/image89.png"/><Relationship Id="rId51" Type="http://schemas.openxmlformats.org/officeDocument/2006/relationships/image" Target="../media/image18.svg"/><Relationship Id="rId3" Type="http://schemas.openxmlformats.org/officeDocument/2006/relationships/image" Target="../media/image84.svg"/><Relationship Id="rId12" Type="http://schemas.openxmlformats.org/officeDocument/2006/relationships/image" Target="../media/image91.png"/><Relationship Id="rId17" Type="http://schemas.openxmlformats.org/officeDocument/2006/relationships/image" Target="../media/image95.svg"/><Relationship Id="rId25" Type="http://schemas.openxmlformats.org/officeDocument/2006/relationships/image" Target="../media/image103.svg"/><Relationship Id="rId33" Type="http://schemas.openxmlformats.org/officeDocument/2006/relationships/image" Target="../media/image110.svg"/><Relationship Id="rId38" Type="http://schemas.openxmlformats.org/officeDocument/2006/relationships/image" Target="../media/image82.png"/><Relationship Id="rId46" Type="http://schemas.openxmlformats.org/officeDocument/2006/relationships/image" Target="../media/image129.png"/><Relationship Id="rId59" Type="http://schemas.openxmlformats.org/officeDocument/2006/relationships/image" Target="../media/image189.png"/><Relationship Id="rId20" Type="http://schemas.openxmlformats.org/officeDocument/2006/relationships/image" Target="../media/image98.png"/><Relationship Id="rId41" Type="http://schemas.openxmlformats.org/officeDocument/2006/relationships/image" Target="../media/image115.svg"/><Relationship Id="rId54" Type="http://schemas.openxmlformats.org/officeDocument/2006/relationships/image" Target="../media/image187.png"/><Relationship Id="rId62" Type="http://schemas.openxmlformats.org/officeDocument/2006/relationships/image" Target="../media/image191.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3.svg"/><Relationship Id="rId23" Type="http://schemas.openxmlformats.org/officeDocument/2006/relationships/image" Target="../media/image101.svg"/><Relationship Id="rId28" Type="http://schemas.openxmlformats.org/officeDocument/2006/relationships/image" Target="../media/image106.png"/><Relationship Id="rId36" Type="http://schemas.openxmlformats.org/officeDocument/2006/relationships/image" Target="../media/image81.png"/><Relationship Id="rId49" Type="http://schemas.openxmlformats.org/officeDocument/2006/relationships/image" Target="../media/image132.svg"/><Relationship Id="rId57" Type="http://schemas.openxmlformats.org/officeDocument/2006/relationships/image" Target="../media/image117.png"/><Relationship Id="rId10" Type="http://schemas.openxmlformats.org/officeDocument/2006/relationships/image" Target="../media/image116.png"/><Relationship Id="rId31" Type="http://schemas.openxmlformats.org/officeDocument/2006/relationships/image" Target="../media/image40.svg"/><Relationship Id="rId44" Type="http://schemas.openxmlformats.org/officeDocument/2006/relationships/image" Target="../media/image127.png"/><Relationship Id="rId52" Type="http://schemas.openxmlformats.org/officeDocument/2006/relationships/image" Target="../media/image25.png"/><Relationship Id="rId60" Type="http://schemas.openxmlformats.org/officeDocument/2006/relationships/image" Target="../media/image190.svg"/><Relationship Id="rId4" Type="http://schemas.openxmlformats.org/officeDocument/2006/relationships/image" Target="../media/image85.png"/><Relationship Id="rId9" Type="http://schemas.openxmlformats.org/officeDocument/2006/relationships/image" Target="../media/image90.svg"/></Relationships>
</file>

<file path=ppt/slides/_rels/slide13.xml.rels><?xml version="1.0" encoding="UTF-8" standalone="yes"?>
<Relationships xmlns="http://schemas.openxmlformats.org/package/2006/relationships"><Relationship Id="rId26" Type="http://schemas.openxmlformats.org/officeDocument/2006/relationships/image" Target="../media/image106.png"/><Relationship Id="rId21" Type="http://schemas.openxmlformats.org/officeDocument/2006/relationships/image" Target="../media/image101.svg"/><Relationship Id="rId34" Type="http://schemas.openxmlformats.org/officeDocument/2006/relationships/image" Target="../media/image81.png"/><Relationship Id="rId42" Type="http://schemas.openxmlformats.org/officeDocument/2006/relationships/image" Target="../media/image25.png"/><Relationship Id="rId47" Type="http://schemas.openxmlformats.org/officeDocument/2006/relationships/image" Target="../media/image117.png"/><Relationship Id="rId50" Type="http://schemas.openxmlformats.org/officeDocument/2006/relationships/image" Target="../media/image190.svg"/><Relationship Id="rId55" Type="http://schemas.openxmlformats.org/officeDocument/2006/relationships/image" Target="../media/image126.svg"/><Relationship Id="rId63" Type="http://schemas.openxmlformats.org/officeDocument/2006/relationships/image" Target="../media/image122.emf"/><Relationship Id="rId68" Type="http://schemas.openxmlformats.org/officeDocument/2006/relationships/image" Target="../media/image36.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6.png"/><Relationship Id="rId29" Type="http://schemas.openxmlformats.org/officeDocument/2006/relationships/image" Target="../media/image40.svg"/><Relationship Id="rId11" Type="http://schemas.openxmlformats.org/officeDocument/2006/relationships/image" Target="../media/image92.svg"/><Relationship Id="rId24" Type="http://schemas.openxmlformats.org/officeDocument/2006/relationships/image" Target="../media/image104.png"/><Relationship Id="rId32" Type="http://schemas.openxmlformats.org/officeDocument/2006/relationships/image" Target="../media/image111.png"/><Relationship Id="rId37" Type="http://schemas.openxmlformats.org/officeDocument/2006/relationships/image" Target="../media/image48.svg"/><Relationship Id="rId40" Type="http://schemas.openxmlformats.org/officeDocument/2006/relationships/image" Target="../media/image17.png"/><Relationship Id="rId45" Type="http://schemas.openxmlformats.org/officeDocument/2006/relationships/image" Target="../media/image188.svg"/><Relationship Id="rId53" Type="http://schemas.openxmlformats.org/officeDocument/2006/relationships/image" Target="../media/image192.svg"/><Relationship Id="rId58" Type="http://schemas.openxmlformats.org/officeDocument/2006/relationships/image" Target="../media/image129.png"/><Relationship Id="rId66" Type="http://schemas.openxmlformats.org/officeDocument/2006/relationships/image" Target="../media/image124.emf"/><Relationship Id="rId5" Type="http://schemas.openxmlformats.org/officeDocument/2006/relationships/image" Target="../media/image86.svg"/><Relationship Id="rId61" Type="http://schemas.openxmlformats.org/officeDocument/2006/relationships/image" Target="../media/image132.svg"/><Relationship Id="rId19" Type="http://schemas.openxmlformats.org/officeDocument/2006/relationships/image" Target="../media/image99.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09.png"/><Relationship Id="rId35" Type="http://schemas.openxmlformats.org/officeDocument/2006/relationships/image" Target="../media/image113.svg"/><Relationship Id="rId43" Type="http://schemas.openxmlformats.org/officeDocument/2006/relationships/image" Target="../media/image26.svg"/><Relationship Id="rId48" Type="http://schemas.openxmlformats.org/officeDocument/2006/relationships/image" Target="../media/image121.png"/><Relationship Id="rId56" Type="http://schemas.openxmlformats.org/officeDocument/2006/relationships/image" Target="../media/image127.png"/><Relationship Id="rId64" Type="http://schemas.openxmlformats.org/officeDocument/2006/relationships/image" Target="../media/image123.emf"/><Relationship Id="rId8" Type="http://schemas.openxmlformats.org/officeDocument/2006/relationships/image" Target="../media/image89.png"/><Relationship Id="rId51" Type="http://schemas.openxmlformats.org/officeDocument/2006/relationships/image" Target="../media/image118.pn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2.svg"/><Relationship Id="rId38" Type="http://schemas.openxmlformats.org/officeDocument/2006/relationships/image" Target="../media/image114.png"/><Relationship Id="rId46" Type="http://schemas.openxmlformats.org/officeDocument/2006/relationships/image" Target="../media/image120.png"/><Relationship Id="rId59" Type="http://schemas.openxmlformats.org/officeDocument/2006/relationships/image" Target="../media/image130.svg"/><Relationship Id="rId67" Type="http://schemas.openxmlformats.org/officeDocument/2006/relationships/image" Target="../media/image116.png"/><Relationship Id="rId20" Type="http://schemas.openxmlformats.org/officeDocument/2006/relationships/image" Target="../media/image100.png"/><Relationship Id="rId41" Type="http://schemas.openxmlformats.org/officeDocument/2006/relationships/image" Target="../media/image18.svg"/><Relationship Id="rId54" Type="http://schemas.openxmlformats.org/officeDocument/2006/relationships/image" Target="../media/image125.png"/><Relationship Id="rId62" Type="http://schemas.openxmlformats.org/officeDocument/2006/relationships/image" Target="../media/image119.emf"/><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36" Type="http://schemas.openxmlformats.org/officeDocument/2006/relationships/image" Target="../media/image82.png"/><Relationship Id="rId49" Type="http://schemas.openxmlformats.org/officeDocument/2006/relationships/image" Target="../media/image189.png"/><Relationship Id="rId57" Type="http://schemas.openxmlformats.org/officeDocument/2006/relationships/image" Target="../media/image128.svg"/><Relationship Id="rId10" Type="http://schemas.openxmlformats.org/officeDocument/2006/relationships/image" Target="../media/image91.png"/><Relationship Id="rId31" Type="http://schemas.openxmlformats.org/officeDocument/2006/relationships/image" Target="../media/image110.svg"/><Relationship Id="rId44" Type="http://schemas.openxmlformats.org/officeDocument/2006/relationships/image" Target="../media/image187.png"/><Relationship Id="rId52" Type="http://schemas.openxmlformats.org/officeDocument/2006/relationships/image" Target="../media/image191.png"/><Relationship Id="rId60" Type="http://schemas.openxmlformats.org/officeDocument/2006/relationships/image" Target="../media/image131.png"/><Relationship Id="rId65" Type="http://schemas.openxmlformats.org/officeDocument/2006/relationships/image" Target="../media/image193.svg"/><Relationship Id="rId4" Type="http://schemas.openxmlformats.org/officeDocument/2006/relationships/image" Target="../media/image85.png"/><Relationship Id="rId9" Type="http://schemas.openxmlformats.org/officeDocument/2006/relationships/image" Target="../media/image90.svg"/><Relationship Id="rId13" Type="http://schemas.openxmlformats.org/officeDocument/2006/relationships/image" Target="../media/image93.svg"/><Relationship Id="rId18" Type="http://schemas.openxmlformats.org/officeDocument/2006/relationships/image" Target="../media/image98.png"/><Relationship Id="rId39" Type="http://schemas.openxmlformats.org/officeDocument/2006/relationships/image" Target="../media/image115.svg"/></Relationships>
</file>

<file path=ppt/slides/_rels/slide14.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97.svg"/><Relationship Id="rId26" Type="http://schemas.openxmlformats.org/officeDocument/2006/relationships/image" Target="../media/image105.svg"/><Relationship Id="rId39" Type="http://schemas.openxmlformats.org/officeDocument/2006/relationships/image" Target="../media/image114.png"/><Relationship Id="rId21" Type="http://schemas.openxmlformats.org/officeDocument/2006/relationships/image" Target="../media/image100.png"/><Relationship Id="rId34" Type="http://schemas.openxmlformats.org/officeDocument/2006/relationships/image" Target="../media/image112.svg"/><Relationship Id="rId42" Type="http://schemas.openxmlformats.org/officeDocument/2006/relationships/image" Target="../media/image18.svg"/><Relationship Id="rId47" Type="http://schemas.openxmlformats.org/officeDocument/2006/relationships/image" Target="../media/image120.png"/><Relationship Id="rId50" Type="http://schemas.openxmlformats.org/officeDocument/2006/relationships/image" Target="../media/image189.png"/><Relationship Id="rId55" Type="http://schemas.openxmlformats.org/officeDocument/2006/relationships/image" Target="../media/image127.png"/><Relationship Id="rId63" Type="http://schemas.openxmlformats.org/officeDocument/2006/relationships/image" Target="../media/image116.png"/><Relationship Id="rId7" Type="http://schemas.openxmlformats.org/officeDocument/2006/relationships/image" Target="../media/image87.png"/><Relationship Id="rId2" Type="http://schemas.openxmlformats.org/officeDocument/2006/relationships/notesSlide" Target="../notesSlides/notesSlide10.xml"/><Relationship Id="rId16" Type="http://schemas.openxmlformats.org/officeDocument/2006/relationships/image" Target="../media/image95.svg"/><Relationship Id="rId29" Type="http://schemas.openxmlformats.org/officeDocument/2006/relationships/image" Target="../media/image108.png"/><Relationship Id="rId11" Type="http://schemas.openxmlformats.org/officeDocument/2006/relationships/image" Target="../media/image91.png"/><Relationship Id="rId24" Type="http://schemas.openxmlformats.org/officeDocument/2006/relationships/image" Target="../media/image103.svg"/><Relationship Id="rId32" Type="http://schemas.openxmlformats.org/officeDocument/2006/relationships/image" Target="../media/image110.svg"/><Relationship Id="rId37" Type="http://schemas.openxmlformats.org/officeDocument/2006/relationships/image" Target="../media/image82.png"/><Relationship Id="rId40" Type="http://schemas.openxmlformats.org/officeDocument/2006/relationships/image" Target="../media/image115.svg"/><Relationship Id="rId45" Type="http://schemas.openxmlformats.org/officeDocument/2006/relationships/image" Target="../media/image187.png"/><Relationship Id="rId53" Type="http://schemas.openxmlformats.org/officeDocument/2006/relationships/image" Target="../media/image191.png"/><Relationship Id="rId58" Type="http://schemas.openxmlformats.org/officeDocument/2006/relationships/image" Target="../media/image130.svg"/><Relationship Id="rId5" Type="http://schemas.openxmlformats.org/officeDocument/2006/relationships/image" Target="../media/image85.png"/><Relationship Id="rId61" Type="http://schemas.openxmlformats.org/officeDocument/2006/relationships/image" Target="../media/image125.png"/><Relationship Id="rId19" Type="http://schemas.openxmlformats.org/officeDocument/2006/relationships/image" Target="../media/image98.png"/><Relationship Id="rId14" Type="http://schemas.openxmlformats.org/officeDocument/2006/relationships/image" Target="../media/image93.svg"/><Relationship Id="rId22" Type="http://schemas.openxmlformats.org/officeDocument/2006/relationships/image" Target="../media/image101.svg"/><Relationship Id="rId27" Type="http://schemas.openxmlformats.org/officeDocument/2006/relationships/image" Target="../media/image106.png"/><Relationship Id="rId30" Type="http://schemas.openxmlformats.org/officeDocument/2006/relationships/image" Target="../media/image40.svg"/><Relationship Id="rId35" Type="http://schemas.openxmlformats.org/officeDocument/2006/relationships/image" Target="../media/image81.png"/><Relationship Id="rId43" Type="http://schemas.openxmlformats.org/officeDocument/2006/relationships/image" Target="../media/image25.png"/><Relationship Id="rId48" Type="http://schemas.openxmlformats.org/officeDocument/2006/relationships/image" Target="../media/image117.png"/><Relationship Id="rId56" Type="http://schemas.openxmlformats.org/officeDocument/2006/relationships/image" Target="../media/image128.svg"/><Relationship Id="rId64" Type="http://schemas.openxmlformats.org/officeDocument/2006/relationships/image" Target="../media/image36.svg"/><Relationship Id="rId8" Type="http://schemas.openxmlformats.org/officeDocument/2006/relationships/image" Target="../media/image88.svg"/><Relationship Id="rId51" Type="http://schemas.openxmlformats.org/officeDocument/2006/relationships/image" Target="../media/image190.svg"/><Relationship Id="rId3" Type="http://schemas.openxmlformats.org/officeDocument/2006/relationships/image" Target="../media/image83.png"/><Relationship Id="rId12" Type="http://schemas.openxmlformats.org/officeDocument/2006/relationships/image" Target="../media/image92.sv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1.png"/><Relationship Id="rId38" Type="http://schemas.openxmlformats.org/officeDocument/2006/relationships/image" Target="../media/image48.svg"/><Relationship Id="rId46" Type="http://schemas.openxmlformats.org/officeDocument/2006/relationships/image" Target="../media/image188.svg"/><Relationship Id="rId59" Type="http://schemas.openxmlformats.org/officeDocument/2006/relationships/image" Target="../media/image131.png"/><Relationship Id="rId20" Type="http://schemas.openxmlformats.org/officeDocument/2006/relationships/image" Target="../media/image99.svg"/><Relationship Id="rId41" Type="http://schemas.openxmlformats.org/officeDocument/2006/relationships/image" Target="../media/image17.png"/><Relationship Id="rId54" Type="http://schemas.openxmlformats.org/officeDocument/2006/relationships/image" Target="../media/image192.svg"/><Relationship Id="rId62" Type="http://schemas.openxmlformats.org/officeDocument/2006/relationships/image" Target="../media/image126.svg"/><Relationship Id="rId1" Type="http://schemas.openxmlformats.org/officeDocument/2006/relationships/slideLayout" Target="../slideLayouts/slideLayout12.xml"/><Relationship Id="rId6" Type="http://schemas.openxmlformats.org/officeDocument/2006/relationships/image" Target="../media/image86.sv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svg"/><Relationship Id="rId36" Type="http://schemas.openxmlformats.org/officeDocument/2006/relationships/image" Target="../media/image113.svg"/><Relationship Id="rId49" Type="http://schemas.openxmlformats.org/officeDocument/2006/relationships/image" Target="../media/image121.png"/><Relationship Id="rId57" Type="http://schemas.openxmlformats.org/officeDocument/2006/relationships/image" Target="../media/image129.png"/><Relationship Id="rId10" Type="http://schemas.openxmlformats.org/officeDocument/2006/relationships/image" Target="../media/image90.svg"/><Relationship Id="rId31" Type="http://schemas.openxmlformats.org/officeDocument/2006/relationships/image" Target="../media/image109.png"/><Relationship Id="rId44" Type="http://schemas.openxmlformats.org/officeDocument/2006/relationships/image" Target="../media/image26.svg"/><Relationship Id="rId52" Type="http://schemas.openxmlformats.org/officeDocument/2006/relationships/image" Target="../media/image118.png"/><Relationship Id="rId60" Type="http://schemas.openxmlformats.org/officeDocument/2006/relationships/image" Target="../media/image132.svg"/><Relationship Id="rId4" Type="http://schemas.openxmlformats.org/officeDocument/2006/relationships/image" Target="../media/image84.sv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5.svg"/><Relationship Id="rId21" Type="http://schemas.openxmlformats.org/officeDocument/2006/relationships/image" Target="../media/image101.svg"/><Relationship Id="rId34" Type="http://schemas.openxmlformats.org/officeDocument/2006/relationships/image" Target="../media/image81.png"/><Relationship Id="rId42" Type="http://schemas.openxmlformats.org/officeDocument/2006/relationships/image" Target="../media/image25.png"/><Relationship Id="rId47" Type="http://schemas.openxmlformats.org/officeDocument/2006/relationships/image" Target="../media/image117.png"/><Relationship Id="rId50" Type="http://schemas.openxmlformats.org/officeDocument/2006/relationships/image" Target="../media/image190.svg"/><Relationship Id="rId55" Type="http://schemas.openxmlformats.org/officeDocument/2006/relationships/image" Target="../media/image128.svg"/><Relationship Id="rId63" Type="http://schemas.openxmlformats.org/officeDocument/2006/relationships/image" Target="../media/image36.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6.png"/><Relationship Id="rId29" Type="http://schemas.openxmlformats.org/officeDocument/2006/relationships/image" Target="../media/image40.svg"/><Relationship Id="rId11" Type="http://schemas.openxmlformats.org/officeDocument/2006/relationships/image" Target="../media/image92.svg"/><Relationship Id="rId24" Type="http://schemas.openxmlformats.org/officeDocument/2006/relationships/image" Target="../media/image104.png"/><Relationship Id="rId32" Type="http://schemas.openxmlformats.org/officeDocument/2006/relationships/image" Target="../media/image111.png"/><Relationship Id="rId37" Type="http://schemas.openxmlformats.org/officeDocument/2006/relationships/image" Target="../media/image48.svg"/><Relationship Id="rId40" Type="http://schemas.openxmlformats.org/officeDocument/2006/relationships/image" Target="../media/image17.png"/><Relationship Id="rId45" Type="http://schemas.openxmlformats.org/officeDocument/2006/relationships/image" Target="../media/image188.svg"/><Relationship Id="rId53" Type="http://schemas.openxmlformats.org/officeDocument/2006/relationships/image" Target="../media/image192.svg"/><Relationship Id="rId58" Type="http://schemas.openxmlformats.org/officeDocument/2006/relationships/image" Target="../media/image131.png"/><Relationship Id="rId5" Type="http://schemas.openxmlformats.org/officeDocument/2006/relationships/image" Target="../media/image86.svg"/><Relationship Id="rId61" Type="http://schemas.openxmlformats.org/officeDocument/2006/relationships/image" Target="../media/image126.svg"/><Relationship Id="rId19" Type="http://schemas.openxmlformats.org/officeDocument/2006/relationships/image" Target="../media/image99.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09.png"/><Relationship Id="rId35" Type="http://schemas.openxmlformats.org/officeDocument/2006/relationships/image" Target="../media/image113.svg"/><Relationship Id="rId43" Type="http://schemas.openxmlformats.org/officeDocument/2006/relationships/image" Target="../media/image26.sv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9.png"/><Relationship Id="rId51" Type="http://schemas.openxmlformats.org/officeDocument/2006/relationships/image" Target="../media/image118.pn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2.svg"/><Relationship Id="rId38" Type="http://schemas.openxmlformats.org/officeDocument/2006/relationships/image" Target="../media/image114.png"/><Relationship Id="rId46" Type="http://schemas.openxmlformats.org/officeDocument/2006/relationships/image" Target="../media/image120.png"/><Relationship Id="rId59" Type="http://schemas.openxmlformats.org/officeDocument/2006/relationships/image" Target="../media/image132.svg"/><Relationship Id="rId20" Type="http://schemas.openxmlformats.org/officeDocument/2006/relationships/image" Target="../media/image100.png"/><Relationship Id="rId41" Type="http://schemas.openxmlformats.org/officeDocument/2006/relationships/image" Target="../media/image18.svg"/><Relationship Id="rId54" Type="http://schemas.openxmlformats.org/officeDocument/2006/relationships/image" Target="../media/image127.png"/><Relationship Id="rId6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36" Type="http://schemas.openxmlformats.org/officeDocument/2006/relationships/image" Target="../media/image82.png"/><Relationship Id="rId49" Type="http://schemas.openxmlformats.org/officeDocument/2006/relationships/image" Target="../media/image189.png"/><Relationship Id="rId57" Type="http://schemas.openxmlformats.org/officeDocument/2006/relationships/image" Target="../media/image130.svg"/><Relationship Id="rId10" Type="http://schemas.openxmlformats.org/officeDocument/2006/relationships/image" Target="../media/image91.png"/><Relationship Id="rId31" Type="http://schemas.openxmlformats.org/officeDocument/2006/relationships/image" Target="../media/image110.svg"/><Relationship Id="rId44" Type="http://schemas.openxmlformats.org/officeDocument/2006/relationships/image" Target="../media/image187.png"/><Relationship Id="rId52" Type="http://schemas.openxmlformats.org/officeDocument/2006/relationships/image" Target="../media/image191.png"/><Relationship Id="rId60" Type="http://schemas.openxmlformats.org/officeDocument/2006/relationships/image" Target="../media/image125.png"/><Relationship Id="rId4" Type="http://schemas.openxmlformats.org/officeDocument/2006/relationships/image" Target="../media/image85.png"/><Relationship Id="rId9" Type="http://schemas.openxmlformats.org/officeDocument/2006/relationships/image" Target="../media/image90.svg"/></Relationships>
</file>

<file path=ppt/slides/_rels/slide16.xml.rels><?xml version="1.0" encoding="UTF-8" standalone="yes"?>
<Relationships xmlns="http://schemas.openxmlformats.org/package/2006/relationships"><Relationship Id="rId26" Type="http://schemas.openxmlformats.org/officeDocument/2006/relationships/image" Target="../media/image106.png"/><Relationship Id="rId21" Type="http://schemas.openxmlformats.org/officeDocument/2006/relationships/image" Target="../media/image101.svg"/><Relationship Id="rId34" Type="http://schemas.openxmlformats.org/officeDocument/2006/relationships/image" Target="../media/image81.png"/><Relationship Id="rId42" Type="http://schemas.openxmlformats.org/officeDocument/2006/relationships/image" Target="../media/image25.png"/><Relationship Id="rId47" Type="http://schemas.openxmlformats.org/officeDocument/2006/relationships/image" Target="../media/image117.png"/><Relationship Id="rId50" Type="http://schemas.openxmlformats.org/officeDocument/2006/relationships/image" Target="../media/image190.svg"/><Relationship Id="rId55" Type="http://schemas.openxmlformats.org/officeDocument/2006/relationships/image" Target="../media/image128.svg"/><Relationship Id="rId63" Type="http://schemas.openxmlformats.org/officeDocument/2006/relationships/image" Target="../media/image195.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6.png"/><Relationship Id="rId29" Type="http://schemas.openxmlformats.org/officeDocument/2006/relationships/image" Target="../media/image40.svg"/><Relationship Id="rId11" Type="http://schemas.openxmlformats.org/officeDocument/2006/relationships/image" Target="../media/image92.svg"/><Relationship Id="rId24" Type="http://schemas.openxmlformats.org/officeDocument/2006/relationships/image" Target="../media/image104.png"/><Relationship Id="rId32" Type="http://schemas.openxmlformats.org/officeDocument/2006/relationships/image" Target="../media/image111.png"/><Relationship Id="rId37" Type="http://schemas.openxmlformats.org/officeDocument/2006/relationships/image" Target="../media/image48.svg"/><Relationship Id="rId40" Type="http://schemas.openxmlformats.org/officeDocument/2006/relationships/image" Target="../media/image17.png"/><Relationship Id="rId45" Type="http://schemas.openxmlformats.org/officeDocument/2006/relationships/image" Target="../media/image188.svg"/><Relationship Id="rId53" Type="http://schemas.openxmlformats.org/officeDocument/2006/relationships/image" Target="../media/image192.svg"/><Relationship Id="rId58" Type="http://schemas.openxmlformats.org/officeDocument/2006/relationships/image" Target="../media/image131.png"/><Relationship Id="rId5" Type="http://schemas.openxmlformats.org/officeDocument/2006/relationships/image" Target="../media/image86.svg"/><Relationship Id="rId61" Type="http://schemas.openxmlformats.org/officeDocument/2006/relationships/image" Target="../media/image126.svg"/><Relationship Id="rId19" Type="http://schemas.openxmlformats.org/officeDocument/2006/relationships/image" Target="../media/image99.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09.png"/><Relationship Id="rId35" Type="http://schemas.openxmlformats.org/officeDocument/2006/relationships/image" Target="../media/image113.svg"/><Relationship Id="rId43" Type="http://schemas.openxmlformats.org/officeDocument/2006/relationships/image" Target="../media/image26.svg"/><Relationship Id="rId48" Type="http://schemas.openxmlformats.org/officeDocument/2006/relationships/image" Target="../media/image121.png"/><Relationship Id="rId56" Type="http://schemas.openxmlformats.org/officeDocument/2006/relationships/image" Target="../media/image129.png"/><Relationship Id="rId64" Type="http://schemas.openxmlformats.org/officeDocument/2006/relationships/image" Target="../media/image116.png"/><Relationship Id="rId8" Type="http://schemas.openxmlformats.org/officeDocument/2006/relationships/image" Target="../media/image89.png"/><Relationship Id="rId51" Type="http://schemas.openxmlformats.org/officeDocument/2006/relationships/image" Target="../media/image118.pn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2.svg"/><Relationship Id="rId38" Type="http://schemas.openxmlformats.org/officeDocument/2006/relationships/image" Target="../media/image114.png"/><Relationship Id="rId46" Type="http://schemas.openxmlformats.org/officeDocument/2006/relationships/image" Target="../media/image120.png"/><Relationship Id="rId59" Type="http://schemas.openxmlformats.org/officeDocument/2006/relationships/image" Target="../media/image132.svg"/><Relationship Id="rId20" Type="http://schemas.openxmlformats.org/officeDocument/2006/relationships/image" Target="../media/image100.png"/><Relationship Id="rId41" Type="http://schemas.openxmlformats.org/officeDocument/2006/relationships/image" Target="../media/image18.svg"/><Relationship Id="rId54" Type="http://schemas.openxmlformats.org/officeDocument/2006/relationships/image" Target="../media/image127.png"/><Relationship Id="rId62" Type="http://schemas.openxmlformats.org/officeDocument/2006/relationships/image" Target="../media/image194.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36" Type="http://schemas.openxmlformats.org/officeDocument/2006/relationships/image" Target="../media/image82.png"/><Relationship Id="rId49" Type="http://schemas.openxmlformats.org/officeDocument/2006/relationships/image" Target="../media/image189.png"/><Relationship Id="rId57" Type="http://schemas.openxmlformats.org/officeDocument/2006/relationships/image" Target="../media/image130.svg"/><Relationship Id="rId10" Type="http://schemas.openxmlformats.org/officeDocument/2006/relationships/image" Target="../media/image91.png"/><Relationship Id="rId31" Type="http://schemas.openxmlformats.org/officeDocument/2006/relationships/image" Target="../media/image110.svg"/><Relationship Id="rId44" Type="http://schemas.openxmlformats.org/officeDocument/2006/relationships/image" Target="../media/image187.png"/><Relationship Id="rId52" Type="http://schemas.openxmlformats.org/officeDocument/2006/relationships/image" Target="../media/image191.png"/><Relationship Id="rId60" Type="http://schemas.openxmlformats.org/officeDocument/2006/relationships/image" Target="../media/image125.png"/><Relationship Id="rId65" Type="http://schemas.openxmlformats.org/officeDocument/2006/relationships/image" Target="../media/image36.svg"/><Relationship Id="rId4" Type="http://schemas.openxmlformats.org/officeDocument/2006/relationships/image" Target="../media/image85.png"/><Relationship Id="rId9" Type="http://schemas.openxmlformats.org/officeDocument/2006/relationships/image" Target="../media/image90.svg"/><Relationship Id="rId13" Type="http://schemas.openxmlformats.org/officeDocument/2006/relationships/image" Target="../media/image93.svg"/><Relationship Id="rId18" Type="http://schemas.openxmlformats.org/officeDocument/2006/relationships/image" Target="../media/image98.png"/><Relationship Id="rId39" Type="http://schemas.openxmlformats.org/officeDocument/2006/relationships/image" Target="../media/image115.svg"/></Relationships>
</file>

<file path=ppt/slides/_rels/slide17.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image" Target="../media/image130.sv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96.svg"/><Relationship Id="rId4" Type="http://schemas.openxmlformats.org/officeDocument/2006/relationships/image" Target="../media/image135.png"/></Relationships>
</file>

<file path=ppt/slides/_rels/slide18.xml.rels><?xml version="1.0" encoding="UTF-8" standalone="yes"?>
<Relationships xmlns="http://schemas.openxmlformats.org/package/2006/relationships"><Relationship Id="rId3" Type="http://schemas.openxmlformats.org/officeDocument/2006/relationships/image" Target="../media/image128.svg"/><Relationship Id="rId7" Type="http://schemas.openxmlformats.org/officeDocument/2006/relationships/image" Target="../media/image196.sv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92.sv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92.svg"/><Relationship Id="rId7" Type="http://schemas.openxmlformats.org/officeDocument/2006/relationships/image" Target="../media/image18.svg"/><Relationship Id="rId12" Type="http://schemas.microsoft.com/office/2007/relationships/hdphoto" Target="../media/hdphoto4.wdp"/><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15.png"/><Relationship Id="rId5" Type="http://schemas.openxmlformats.org/officeDocument/2006/relationships/image" Target="../media/image198.svg"/><Relationship Id="rId10" Type="http://schemas.openxmlformats.org/officeDocument/2006/relationships/image" Target="../media/image14.png"/><Relationship Id="rId4" Type="http://schemas.openxmlformats.org/officeDocument/2006/relationships/image" Target="../media/image197.png"/><Relationship Id="rId9" Type="http://schemas.openxmlformats.org/officeDocument/2006/relationships/image" Target="../media/image196.sv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16.pn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6.svg"/><Relationship Id="rId9" Type="http://schemas.openxmlformats.org/officeDocument/2006/relationships/image" Target="../media/image40.svg"/><Relationship Id="rId14" Type="http://schemas.openxmlformats.org/officeDocument/2006/relationships/image" Target="../media/image45.png"/></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202.svg"/><Relationship Id="rId3" Type="http://schemas.openxmlformats.org/officeDocument/2006/relationships/image" Target="../media/image112.svg"/><Relationship Id="rId7" Type="http://schemas.openxmlformats.org/officeDocument/2006/relationships/image" Target="../media/image200.svg"/><Relationship Id="rId12" Type="http://schemas.openxmlformats.org/officeDocument/2006/relationships/image" Target="../media/image201.png"/><Relationship Id="rId17" Type="http://schemas.openxmlformats.org/officeDocument/2006/relationships/image" Target="../media/image18.svg"/><Relationship Id="rId2" Type="http://schemas.openxmlformats.org/officeDocument/2006/relationships/image" Target="../media/image111.png"/><Relationship Id="rId16"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199.png"/><Relationship Id="rId11" Type="http://schemas.openxmlformats.org/officeDocument/2006/relationships/image" Target="../media/image196.svg"/><Relationship Id="rId5" Type="http://schemas.openxmlformats.org/officeDocument/2006/relationships/image" Target="../media/image195.svg"/><Relationship Id="rId15" Type="http://schemas.openxmlformats.org/officeDocument/2006/relationships/image" Target="../media/image198.svg"/><Relationship Id="rId10" Type="http://schemas.openxmlformats.org/officeDocument/2006/relationships/image" Target="../media/image135.png"/><Relationship Id="rId4" Type="http://schemas.openxmlformats.org/officeDocument/2006/relationships/image" Target="../media/image194.png"/><Relationship Id="rId9" Type="http://schemas.openxmlformats.org/officeDocument/2006/relationships/image" Target="../media/image92.svg"/><Relationship Id="rId14" Type="http://schemas.openxmlformats.org/officeDocument/2006/relationships/image" Target="../media/image197.png"/></Relationships>
</file>

<file path=ppt/slides/_rels/slide21.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92.svg"/><Relationship Id="rId7" Type="http://schemas.openxmlformats.org/officeDocument/2006/relationships/image" Target="../media/image143.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196.svg"/><Relationship Id="rId5" Type="http://schemas.openxmlformats.org/officeDocument/2006/relationships/image" Target="../media/image135.png"/><Relationship Id="rId4" Type="http://schemas.openxmlformats.org/officeDocument/2006/relationships/image" Target="../media/image169.png"/></Relationships>
</file>

<file path=ppt/slides/_rels/slide22.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203.png"/><Relationship Id="rId7"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81.png"/><Relationship Id="rId4" Type="http://schemas.openxmlformats.org/officeDocument/2006/relationships/image" Target="../media/image204.svg"/></Relationships>
</file>

<file path=ppt/slides/_rels/slide2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5.svg"/><Relationship Id="rId18" Type="http://schemas.openxmlformats.org/officeDocument/2006/relationships/image" Target="../media/image19.png"/><Relationship Id="rId3" Type="http://schemas.openxmlformats.org/officeDocument/2006/relationships/image" Target="../media/image205.png"/><Relationship Id="rId21" Type="http://schemas.openxmlformats.org/officeDocument/2006/relationships/image" Target="../media/image92.svg"/><Relationship Id="rId7" Type="http://schemas.openxmlformats.org/officeDocument/2006/relationships/image" Target="../media/image209.png"/><Relationship Id="rId12" Type="http://schemas.openxmlformats.org/officeDocument/2006/relationships/image" Target="../media/image214.png"/><Relationship Id="rId17" Type="http://schemas.openxmlformats.org/officeDocument/2006/relationships/image" Target="../media/image219.svg"/><Relationship Id="rId2" Type="http://schemas.openxmlformats.org/officeDocument/2006/relationships/notesSlide" Target="../notesSlides/notesSlide12.xml"/><Relationship Id="rId16" Type="http://schemas.openxmlformats.org/officeDocument/2006/relationships/image" Target="../media/image218.png"/><Relationship Id="rId20"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208.svg"/><Relationship Id="rId11" Type="http://schemas.openxmlformats.org/officeDocument/2006/relationships/image" Target="../media/image213.svg"/><Relationship Id="rId5" Type="http://schemas.openxmlformats.org/officeDocument/2006/relationships/image" Target="../media/image207.png"/><Relationship Id="rId15" Type="http://schemas.openxmlformats.org/officeDocument/2006/relationships/image" Target="../media/image217.svg"/><Relationship Id="rId10" Type="http://schemas.openxmlformats.org/officeDocument/2006/relationships/image" Target="../media/image212.png"/><Relationship Id="rId19" Type="http://schemas.openxmlformats.org/officeDocument/2006/relationships/image" Target="../media/image20.svg"/><Relationship Id="rId4" Type="http://schemas.openxmlformats.org/officeDocument/2006/relationships/image" Target="../media/image206.svg"/><Relationship Id="rId9" Type="http://schemas.openxmlformats.org/officeDocument/2006/relationships/image" Target="../media/image211.svg"/><Relationship Id="rId14" Type="http://schemas.openxmlformats.org/officeDocument/2006/relationships/image" Target="../media/image216.png"/><Relationship Id="rId22" Type="http://schemas.openxmlformats.org/officeDocument/2006/relationships/image" Target="../media/image220.png"/></Relationships>
</file>

<file path=ppt/slides/_rels/slide2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15.png"/><Relationship Id="rId3" Type="http://schemas.openxmlformats.org/officeDocument/2006/relationships/image" Target="../media/image91.png"/><Relationship Id="rId7" Type="http://schemas.openxmlformats.org/officeDocument/2006/relationships/image" Target="../media/image212.png"/><Relationship Id="rId12"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6.svg"/><Relationship Id="rId11" Type="http://schemas.openxmlformats.org/officeDocument/2006/relationships/image" Target="../media/image222.svg"/><Relationship Id="rId5" Type="http://schemas.openxmlformats.org/officeDocument/2006/relationships/image" Target="../media/image205.png"/><Relationship Id="rId10" Type="http://schemas.openxmlformats.org/officeDocument/2006/relationships/image" Target="../media/image221.png"/><Relationship Id="rId4" Type="http://schemas.openxmlformats.org/officeDocument/2006/relationships/image" Target="../media/image92.svg"/><Relationship Id="rId9" Type="http://schemas.openxmlformats.org/officeDocument/2006/relationships/image" Target="../media/image169.png"/><Relationship Id="rId1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69.png"/><Relationship Id="rId7" Type="http://schemas.openxmlformats.org/officeDocument/2006/relationships/image" Target="../media/image196.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204.svg"/><Relationship Id="rId4" Type="http://schemas.openxmlformats.org/officeDocument/2006/relationships/image" Target="../media/image203.png"/><Relationship Id="rId9" Type="http://schemas.openxmlformats.org/officeDocument/2006/relationships/image" Target="../media/image144.svg"/></Relationships>
</file>

<file path=ppt/slides/_rels/slide26.xml.rels><?xml version="1.0" encoding="UTF-8" standalone="yes"?>
<Relationships xmlns="http://schemas.openxmlformats.org/package/2006/relationships"><Relationship Id="rId8" Type="http://schemas.openxmlformats.org/officeDocument/2006/relationships/image" Target="../media/image225.svg"/><Relationship Id="rId13" Type="http://schemas.openxmlformats.org/officeDocument/2006/relationships/image" Target="../media/image228.png"/><Relationship Id="rId18" Type="http://schemas.openxmlformats.org/officeDocument/2006/relationships/image" Target="../media/image213.svg"/><Relationship Id="rId3" Type="http://schemas.openxmlformats.org/officeDocument/2006/relationships/image" Target="../media/image19.png"/><Relationship Id="rId7" Type="http://schemas.openxmlformats.org/officeDocument/2006/relationships/image" Target="../media/image224.png"/><Relationship Id="rId12" Type="http://schemas.openxmlformats.org/officeDocument/2006/relationships/image" Target="../media/image80.svg"/><Relationship Id="rId17" Type="http://schemas.openxmlformats.org/officeDocument/2006/relationships/image" Target="../media/image212.png"/><Relationship Id="rId2" Type="http://schemas.openxmlformats.org/officeDocument/2006/relationships/notesSlide" Target="../notesSlides/notesSlide15.xml"/><Relationship Id="rId16" Type="http://schemas.openxmlformats.org/officeDocument/2006/relationships/image" Target="../media/image206.svg"/><Relationship Id="rId1" Type="http://schemas.openxmlformats.org/officeDocument/2006/relationships/slideLayout" Target="../slideLayouts/slideLayout3.xml"/><Relationship Id="rId6" Type="http://schemas.openxmlformats.org/officeDocument/2006/relationships/image" Target="../media/image223.svg"/><Relationship Id="rId11" Type="http://schemas.openxmlformats.org/officeDocument/2006/relationships/image" Target="../media/image79.png"/><Relationship Id="rId5" Type="http://schemas.openxmlformats.org/officeDocument/2006/relationships/image" Target="../media/image98.png"/><Relationship Id="rId15" Type="http://schemas.openxmlformats.org/officeDocument/2006/relationships/image" Target="../media/image205.png"/><Relationship Id="rId10" Type="http://schemas.openxmlformats.org/officeDocument/2006/relationships/image" Target="../media/image227.svg"/><Relationship Id="rId4" Type="http://schemas.openxmlformats.org/officeDocument/2006/relationships/image" Target="../media/image20.svg"/><Relationship Id="rId9" Type="http://schemas.openxmlformats.org/officeDocument/2006/relationships/image" Target="../media/image226.png"/><Relationship Id="rId14" Type="http://schemas.openxmlformats.org/officeDocument/2006/relationships/image" Target="../media/image229.svg"/></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9.png"/><Relationship Id="rId7"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23.svg"/><Relationship Id="rId5" Type="http://schemas.openxmlformats.org/officeDocument/2006/relationships/image" Target="../media/image98.png"/><Relationship Id="rId10" Type="http://schemas.openxmlformats.org/officeDocument/2006/relationships/image" Target="../media/image107.svg"/><Relationship Id="rId4" Type="http://schemas.openxmlformats.org/officeDocument/2006/relationships/image" Target="../media/image20.svg"/><Relationship Id="rId9" Type="http://schemas.openxmlformats.org/officeDocument/2006/relationships/image" Target="../media/image10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30.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8" Type="http://schemas.openxmlformats.org/officeDocument/2006/relationships/image" Target="../media/image217.svg"/><Relationship Id="rId13" Type="http://schemas.openxmlformats.org/officeDocument/2006/relationships/image" Target="../media/image220.png"/><Relationship Id="rId3" Type="http://schemas.openxmlformats.org/officeDocument/2006/relationships/image" Target="../media/image205.png"/><Relationship Id="rId7" Type="http://schemas.openxmlformats.org/officeDocument/2006/relationships/image" Target="../media/image216.png"/><Relationship Id="rId12" Type="http://schemas.openxmlformats.org/officeDocument/2006/relationships/image" Target="../media/image20.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3.svg"/><Relationship Id="rId11" Type="http://schemas.openxmlformats.org/officeDocument/2006/relationships/image" Target="../media/image19.png"/><Relationship Id="rId5" Type="http://schemas.openxmlformats.org/officeDocument/2006/relationships/image" Target="../media/image212.png"/><Relationship Id="rId10" Type="http://schemas.openxmlformats.org/officeDocument/2006/relationships/image" Target="../media/image219.svg"/><Relationship Id="rId4" Type="http://schemas.openxmlformats.org/officeDocument/2006/relationships/image" Target="../media/image206.svg"/><Relationship Id="rId9" Type="http://schemas.openxmlformats.org/officeDocument/2006/relationships/image" Target="../media/image218.png"/><Relationship Id="rId14" Type="http://schemas.openxmlformats.org/officeDocument/2006/relationships/image" Target="../media/image231.png"/></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35.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6.pn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36.svg"/><Relationship Id="rId9" Type="http://schemas.openxmlformats.org/officeDocument/2006/relationships/image" Target="../media/image48.svg"/><Relationship Id="rId14" Type="http://schemas.openxmlformats.org/officeDocument/2006/relationships/image" Target="../media/image53.png"/></Relationships>
</file>

<file path=ppt/slides/_rels/slide30.xml.rels><?xml version="1.0" encoding="UTF-8" standalone="yes"?>
<Relationships xmlns="http://schemas.openxmlformats.org/package/2006/relationships"><Relationship Id="rId26" Type="http://schemas.openxmlformats.org/officeDocument/2006/relationships/image" Target="../media/image109.png"/><Relationship Id="rId21" Type="http://schemas.openxmlformats.org/officeDocument/2006/relationships/image" Target="../media/image105.svg"/><Relationship Id="rId42" Type="http://schemas.openxmlformats.org/officeDocument/2006/relationships/image" Target="../media/image232.png"/><Relationship Id="rId47" Type="http://schemas.openxmlformats.org/officeDocument/2006/relationships/image" Target="../media/image237.svg"/><Relationship Id="rId63" Type="http://schemas.openxmlformats.org/officeDocument/2006/relationships/image" Target="../media/image175.png"/><Relationship Id="rId68" Type="http://schemas.openxmlformats.org/officeDocument/2006/relationships/image" Target="../media/image244.png"/><Relationship Id="rId2" Type="http://schemas.openxmlformats.org/officeDocument/2006/relationships/image" Target="../media/image83.png"/><Relationship Id="rId16" Type="http://schemas.openxmlformats.org/officeDocument/2006/relationships/image" Target="../media/image100.png"/><Relationship Id="rId29" Type="http://schemas.openxmlformats.org/officeDocument/2006/relationships/image" Target="../media/image112.svg"/><Relationship Id="rId11" Type="http://schemas.openxmlformats.org/officeDocument/2006/relationships/image" Target="../media/image92.svg"/><Relationship Id="rId24" Type="http://schemas.openxmlformats.org/officeDocument/2006/relationships/image" Target="../media/image108.png"/><Relationship Id="rId32" Type="http://schemas.openxmlformats.org/officeDocument/2006/relationships/image" Target="../media/image82.png"/><Relationship Id="rId37" Type="http://schemas.openxmlformats.org/officeDocument/2006/relationships/image" Target="../media/image36.svg"/><Relationship Id="rId40" Type="http://schemas.openxmlformats.org/officeDocument/2006/relationships/image" Target="../media/image23.png"/><Relationship Id="rId45" Type="http://schemas.openxmlformats.org/officeDocument/2006/relationships/image" Target="../media/image235.svg"/><Relationship Id="rId53" Type="http://schemas.openxmlformats.org/officeDocument/2006/relationships/image" Target="../media/image20.svg"/><Relationship Id="rId58" Type="http://schemas.openxmlformats.org/officeDocument/2006/relationships/image" Target="../media/image210.png"/><Relationship Id="rId66" Type="http://schemas.openxmlformats.org/officeDocument/2006/relationships/image" Target="../media/image63.png"/><Relationship Id="rId5" Type="http://schemas.openxmlformats.org/officeDocument/2006/relationships/image" Target="../media/image86.svg"/><Relationship Id="rId61" Type="http://schemas.openxmlformats.org/officeDocument/2006/relationships/image" Target="../media/image117.png"/><Relationship Id="rId19" Type="http://schemas.openxmlformats.org/officeDocument/2006/relationships/image" Target="../media/image103.sv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0.svg"/><Relationship Id="rId30" Type="http://schemas.openxmlformats.org/officeDocument/2006/relationships/image" Target="../media/image81.png"/><Relationship Id="rId35" Type="http://schemas.openxmlformats.org/officeDocument/2006/relationships/image" Target="../media/image115.svg"/><Relationship Id="rId43" Type="http://schemas.openxmlformats.org/officeDocument/2006/relationships/image" Target="../media/image233.svg"/><Relationship Id="rId48" Type="http://schemas.openxmlformats.org/officeDocument/2006/relationships/image" Target="../media/image238.png"/><Relationship Id="rId56" Type="http://schemas.openxmlformats.org/officeDocument/2006/relationships/image" Target="../media/image182.png"/><Relationship Id="rId64" Type="http://schemas.openxmlformats.org/officeDocument/2006/relationships/image" Target="../media/image176.svg"/><Relationship Id="rId69" Type="http://schemas.openxmlformats.org/officeDocument/2006/relationships/image" Target="../media/image245.svg"/><Relationship Id="rId8" Type="http://schemas.openxmlformats.org/officeDocument/2006/relationships/image" Target="../media/image89.png"/><Relationship Id="rId51" Type="http://schemas.openxmlformats.org/officeDocument/2006/relationships/image" Target="../media/image241.svg"/><Relationship Id="rId72" Type="http://schemas.openxmlformats.org/officeDocument/2006/relationships/image" Target="../media/image141.pn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101.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21.png"/><Relationship Id="rId46" Type="http://schemas.openxmlformats.org/officeDocument/2006/relationships/image" Target="../media/image236.png"/><Relationship Id="rId59" Type="http://schemas.openxmlformats.org/officeDocument/2006/relationships/image" Target="../media/image242.svg"/><Relationship Id="rId67" Type="http://schemas.openxmlformats.org/officeDocument/2006/relationships/image" Target="../media/image150.svg"/><Relationship Id="rId20" Type="http://schemas.openxmlformats.org/officeDocument/2006/relationships/image" Target="../media/image104.png"/><Relationship Id="rId41" Type="http://schemas.openxmlformats.org/officeDocument/2006/relationships/image" Target="../media/image24.svg"/><Relationship Id="rId54" Type="http://schemas.openxmlformats.org/officeDocument/2006/relationships/image" Target="../media/image125.png"/><Relationship Id="rId62" Type="http://schemas.openxmlformats.org/officeDocument/2006/relationships/image" Target="../media/image174.png"/><Relationship Id="rId70"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9.svg"/><Relationship Id="rId23" Type="http://schemas.openxmlformats.org/officeDocument/2006/relationships/image" Target="../media/image107.svg"/><Relationship Id="rId28" Type="http://schemas.openxmlformats.org/officeDocument/2006/relationships/image" Target="../media/image111.png"/><Relationship Id="rId36" Type="http://schemas.openxmlformats.org/officeDocument/2006/relationships/image" Target="../media/image116.png"/><Relationship Id="rId49" Type="http://schemas.openxmlformats.org/officeDocument/2006/relationships/image" Target="../media/image239.svg"/><Relationship Id="rId57" Type="http://schemas.openxmlformats.org/officeDocument/2006/relationships/image" Target="../media/image183.svg"/><Relationship Id="rId10" Type="http://schemas.openxmlformats.org/officeDocument/2006/relationships/image" Target="../media/image91.png"/><Relationship Id="rId31" Type="http://schemas.openxmlformats.org/officeDocument/2006/relationships/image" Target="../media/image113.svg"/><Relationship Id="rId44" Type="http://schemas.openxmlformats.org/officeDocument/2006/relationships/image" Target="../media/image234.png"/><Relationship Id="rId52" Type="http://schemas.openxmlformats.org/officeDocument/2006/relationships/image" Target="../media/image19.png"/><Relationship Id="rId60" Type="http://schemas.openxmlformats.org/officeDocument/2006/relationships/image" Target="../media/image120.png"/><Relationship Id="rId65" Type="http://schemas.openxmlformats.org/officeDocument/2006/relationships/image" Target="../media/image243.png"/><Relationship Id="rId73" Type="http://schemas.openxmlformats.org/officeDocument/2006/relationships/image" Target="../media/image142.svg"/><Relationship Id="rId4" Type="http://schemas.openxmlformats.org/officeDocument/2006/relationships/image" Target="../media/image85.png"/><Relationship Id="rId9" Type="http://schemas.openxmlformats.org/officeDocument/2006/relationships/image" Target="../media/image90.svg"/><Relationship Id="rId13" Type="http://schemas.openxmlformats.org/officeDocument/2006/relationships/image" Target="../media/image93.svg"/><Relationship Id="rId18" Type="http://schemas.openxmlformats.org/officeDocument/2006/relationships/image" Target="../media/image102.png"/><Relationship Id="rId39" Type="http://schemas.openxmlformats.org/officeDocument/2006/relationships/image" Target="../media/image22.svg"/><Relationship Id="rId34" Type="http://schemas.openxmlformats.org/officeDocument/2006/relationships/image" Target="../media/image114.png"/><Relationship Id="rId50" Type="http://schemas.openxmlformats.org/officeDocument/2006/relationships/image" Target="../media/image240.png"/><Relationship Id="rId55" Type="http://schemas.openxmlformats.org/officeDocument/2006/relationships/image" Target="../media/image126.svg"/><Relationship Id="rId7" Type="http://schemas.openxmlformats.org/officeDocument/2006/relationships/image" Target="../media/image88.svg"/><Relationship Id="rId71" Type="http://schemas.openxmlformats.org/officeDocument/2006/relationships/image" Target="../media/image247.svg"/></Relationships>
</file>

<file path=ppt/slides/_rels/slide31.xml.rels><?xml version="1.0" encoding="UTF-8" standalone="yes"?>
<Relationships xmlns="http://schemas.openxmlformats.org/package/2006/relationships"><Relationship Id="rId8" Type="http://schemas.openxmlformats.org/officeDocument/2006/relationships/image" Target="../media/image250.svg"/><Relationship Id="rId13" Type="http://schemas.openxmlformats.org/officeDocument/2006/relationships/image" Target="../media/image114.png"/><Relationship Id="rId3" Type="http://schemas.openxmlformats.org/officeDocument/2006/relationships/image" Target="../media/image232.png"/><Relationship Id="rId7" Type="http://schemas.openxmlformats.org/officeDocument/2006/relationships/image" Target="../media/image249.png"/><Relationship Id="rId12" Type="http://schemas.openxmlformats.org/officeDocument/2006/relationships/image" Target="../media/image92.sv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8.svg"/><Relationship Id="rId11" Type="http://schemas.openxmlformats.org/officeDocument/2006/relationships/image" Target="../media/image91.png"/><Relationship Id="rId5" Type="http://schemas.openxmlformats.org/officeDocument/2006/relationships/image" Target="../media/image104.png"/><Relationship Id="rId10" Type="http://schemas.openxmlformats.org/officeDocument/2006/relationships/image" Target="../media/image66.svg"/><Relationship Id="rId4" Type="http://schemas.openxmlformats.org/officeDocument/2006/relationships/image" Target="../media/image233.svg"/><Relationship Id="rId9" Type="http://schemas.openxmlformats.org/officeDocument/2006/relationships/image" Target="../media/image65.png"/><Relationship Id="rId14" Type="http://schemas.openxmlformats.org/officeDocument/2006/relationships/image" Target="../media/image115.svg"/></Relationships>
</file>

<file path=ppt/slides/_rels/slide3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21.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251.png"/><Relationship Id="rId7" Type="http://schemas.openxmlformats.org/officeDocument/2006/relationships/image" Target="../media/image24.sv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33.svg"/><Relationship Id="rId4" Type="http://schemas.openxmlformats.org/officeDocument/2006/relationships/image" Target="../media/image232.png"/><Relationship Id="rId9" Type="http://schemas.openxmlformats.org/officeDocument/2006/relationships/image" Target="../media/image115.svg"/></Relationships>
</file>

<file path=ppt/slides/_rels/slide3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15.sv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114.png"/><Relationship Id="rId5" Type="http://schemas.openxmlformats.org/officeDocument/2006/relationships/image" Target="../media/image142.sv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23.png"/><Relationship Id="rId7"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2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33.sv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32.png"/><Relationship Id="rId5" Type="http://schemas.openxmlformats.org/officeDocument/2006/relationships/image" Target="../media/image251.png"/><Relationship Id="rId4" Type="http://schemas.openxmlformats.org/officeDocument/2006/relationships/image" Target="../media/image24.svg"/></Relationships>
</file>

<file path=ppt/slides/_rels/slide38.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4.sv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33.svg"/><Relationship Id="rId4" Type="http://schemas.openxmlformats.org/officeDocument/2006/relationships/image" Target="../media/image232.png"/></Relationships>
</file>

<file path=ppt/slides/_rels/slide39.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4.sv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33.svg"/><Relationship Id="rId4" Type="http://schemas.openxmlformats.org/officeDocument/2006/relationships/image" Target="../media/image232.png"/></Relationships>
</file>

<file path=ppt/slides/_rels/slide4.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4.svg"/><Relationship Id="rId26" Type="http://schemas.openxmlformats.org/officeDocument/2006/relationships/image" Target="../media/image24.svg"/><Relationship Id="rId39" Type="http://schemas.openxmlformats.org/officeDocument/2006/relationships/image" Target="../media/image79.png"/><Relationship Id="rId21" Type="http://schemas.openxmlformats.org/officeDocument/2006/relationships/image" Target="../media/image25.png"/><Relationship Id="rId34" Type="http://schemas.openxmlformats.org/officeDocument/2006/relationships/image" Target="../media/image74.svg"/><Relationship Id="rId42" Type="http://schemas.openxmlformats.org/officeDocument/2006/relationships/image" Target="../media/image38.svg"/><Relationship Id="rId7" Type="http://schemas.openxmlformats.org/officeDocument/2006/relationships/image" Target="../media/image55.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66.svg"/><Relationship Id="rId29" Type="http://schemas.openxmlformats.org/officeDocument/2006/relationships/image" Target="../media/image71.png"/><Relationship Id="rId41" Type="http://schemas.openxmlformats.org/officeDocument/2006/relationships/image" Target="../media/image81.png"/><Relationship Id="rId1" Type="http://schemas.openxmlformats.org/officeDocument/2006/relationships/slideLayout" Target="../slideLayouts/slideLayout22.xml"/><Relationship Id="rId6" Type="http://schemas.openxmlformats.org/officeDocument/2006/relationships/image" Target="../media/image34.svg"/><Relationship Id="rId11" Type="http://schemas.openxmlformats.org/officeDocument/2006/relationships/image" Target="../media/image59.png"/><Relationship Id="rId24" Type="http://schemas.openxmlformats.org/officeDocument/2006/relationships/image" Target="../media/image68.png"/><Relationship Id="rId32" Type="http://schemas.microsoft.com/office/2007/relationships/hdphoto" Target="../media/hdphoto3.wdp"/><Relationship Id="rId37" Type="http://schemas.openxmlformats.org/officeDocument/2006/relationships/image" Target="../media/image77.png"/><Relationship Id="rId40" Type="http://schemas.openxmlformats.org/officeDocument/2006/relationships/image" Target="../media/image80.svg"/><Relationship Id="rId5" Type="http://schemas.openxmlformats.org/officeDocument/2006/relationships/image" Target="../media/image33.png"/><Relationship Id="rId15" Type="http://schemas.openxmlformats.org/officeDocument/2006/relationships/image" Target="../media/image27.png"/><Relationship Id="rId23" Type="http://schemas.openxmlformats.org/officeDocument/2006/relationships/image" Target="../media/image67.png"/><Relationship Id="rId28" Type="http://schemas.openxmlformats.org/officeDocument/2006/relationships/image" Target="../media/image70.png"/><Relationship Id="rId36" Type="http://schemas.openxmlformats.org/officeDocument/2006/relationships/image" Target="../media/image76.svg"/><Relationship Id="rId10" Type="http://schemas.openxmlformats.org/officeDocument/2006/relationships/image" Target="../media/image58.svg"/><Relationship Id="rId19" Type="http://schemas.openxmlformats.org/officeDocument/2006/relationships/image" Target="../media/image65.png"/><Relationship Id="rId31" Type="http://schemas.openxmlformats.org/officeDocument/2006/relationships/image" Target="../media/image72.png"/><Relationship Id="rId44" Type="http://schemas.openxmlformats.org/officeDocument/2006/relationships/image" Target="../media/image48.svg"/><Relationship Id="rId4" Type="http://schemas.openxmlformats.org/officeDocument/2006/relationships/image" Target="../media/image2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26.svg"/><Relationship Id="rId27" Type="http://schemas.openxmlformats.org/officeDocument/2006/relationships/image" Target="../media/image69.png"/><Relationship Id="rId30" Type="http://schemas.microsoft.com/office/2007/relationships/hdphoto" Target="../media/hdphoto2.wdp"/><Relationship Id="rId35" Type="http://schemas.openxmlformats.org/officeDocument/2006/relationships/image" Target="../media/image75.png"/><Relationship Id="rId43" Type="http://schemas.openxmlformats.org/officeDocument/2006/relationships/image" Target="../media/image82.png"/><Relationship Id="rId8" Type="http://schemas.openxmlformats.org/officeDocument/2006/relationships/image" Target="../media/image56.svg"/><Relationship Id="rId3" Type="http://schemas.openxmlformats.org/officeDocument/2006/relationships/image" Target="../media/image21.png"/><Relationship Id="rId12" Type="http://schemas.openxmlformats.org/officeDocument/2006/relationships/image" Target="../media/image60.svg"/><Relationship Id="rId17" Type="http://schemas.openxmlformats.org/officeDocument/2006/relationships/image" Target="../media/image63.png"/><Relationship Id="rId25" Type="http://schemas.openxmlformats.org/officeDocument/2006/relationships/image" Target="../media/image23.png"/><Relationship Id="rId33" Type="http://schemas.openxmlformats.org/officeDocument/2006/relationships/image" Target="../media/image73.png"/><Relationship Id="rId38" Type="http://schemas.openxmlformats.org/officeDocument/2006/relationships/image" Target="../media/image78.svg"/></Relationships>
</file>

<file path=ppt/slides/_rels/slide40.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4.sv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33.svg"/><Relationship Id="rId4" Type="http://schemas.openxmlformats.org/officeDocument/2006/relationships/image" Target="../media/image232.png"/></Relationships>
</file>

<file path=ppt/slides/_rels/slide41.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4.sv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33.svg"/><Relationship Id="rId4" Type="http://schemas.openxmlformats.org/officeDocument/2006/relationships/image" Target="../media/image232.png"/></Relationships>
</file>

<file path=ppt/slides/_rels/slide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51.png"/><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3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250.svg"/><Relationship Id="rId13" Type="http://schemas.openxmlformats.org/officeDocument/2006/relationships/image" Target="../media/image65.png"/><Relationship Id="rId3" Type="http://schemas.openxmlformats.org/officeDocument/2006/relationships/image" Target="../media/image232.png"/><Relationship Id="rId7" Type="http://schemas.openxmlformats.org/officeDocument/2006/relationships/image" Target="../media/image249.png"/><Relationship Id="rId12" Type="http://schemas.openxmlformats.org/officeDocument/2006/relationships/image" Target="../media/image24.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48.svg"/><Relationship Id="rId11" Type="http://schemas.openxmlformats.org/officeDocument/2006/relationships/image" Target="../media/image23.png"/><Relationship Id="rId5" Type="http://schemas.openxmlformats.org/officeDocument/2006/relationships/image" Target="../media/image104.png"/><Relationship Id="rId10" Type="http://schemas.openxmlformats.org/officeDocument/2006/relationships/image" Target="../media/image22.svg"/><Relationship Id="rId4" Type="http://schemas.openxmlformats.org/officeDocument/2006/relationships/image" Target="../media/image233.svg"/><Relationship Id="rId9" Type="http://schemas.openxmlformats.org/officeDocument/2006/relationships/image" Target="../media/image21.png"/><Relationship Id="rId14" Type="http://schemas.openxmlformats.org/officeDocument/2006/relationships/image" Target="../media/image66.svg"/></Relationships>
</file>

<file path=ppt/slides/_rels/slide45.xml.rels><?xml version="1.0" encoding="UTF-8" standalone="yes"?>
<Relationships xmlns="http://schemas.openxmlformats.org/package/2006/relationships"><Relationship Id="rId26" Type="http://schemas.openxmlformats.org/officeDocument/2006/relationships/image" Target="../media/image109.png"/><Relationship Id="rId21" Type="http://schemas.openxmlformats.org/officeDocument/2006/relationships/image" Target="../media/image105.svg"/><Relationship Id="rId42" Type="http://schemas.openxmlformats.org/officeDocument/2006/relationships/image" Target="../media/image120.png"/><Relationship Id="rId47" Type="http://schemas.openxmlformats.org/officeDocument/2006/relationships/image" Target="../media/image247.svg"/><Relationship Id="rId63" Type="http://schemas.openxmlformats.org/officeDocument/2006/relationships/image" Target="../media/image24.svg"/><Relationship Id="rId68" Type="http://schemas.openxmlformats.org/officeDocument/2006/relationships/image" Target="../media/image61.png"/><Relationship Id="rId16" Type="http://schemas.openxmlformats.org/officeDocument/2006/relationships/image" Target="../media/image100.png"/><Relationship Id="rId11" Type="http://schemas.openxmlformats.org/officeDocument/2006/relationships/image" Target="../media/image92.svg"/><Relationship Id="rId32" Type="http://schemas.openxmlformats.org/officeDocument/2006/relationships/image" Target="../media/image82.png"/><Relationship Id="rId37" Type="http://schemas.openxmlformats.org/officeDocument/2006/relationships/image" Target="../media/image36.svg"/><Relationship Id="rId53" Type="http://schemas.openxmlformats.org/officeDocument/2006/relationships/image" Target="../media/image239.svg"/><Relationship Id="rId58" Type="http://schemas.openxmlformats.org/officeDocument/2006/relationships/image" Target="../media/image63.png"/><Relationship Id="rId74" Type="http://schemas.openxmlformats.org/officeDocument/2006/relationships/image" Target="../media/image57.png"/><Relationship Id="rId79" Type="http://schemas.openxmlformats.org/officeDocument/2006/relationships/image" Target="../media/image175.png"/><Relationship Id="rId5" Type="http://schemas.openxmlformats.org/officeDocument/2006/relationships/image" Target="../media/image86.svg"/><Relationship Id="rId61" Type="http://schemas.openxmlformats.org/officeDocument/2006/relationships/image" Target="../media/image22.svg"/><Relationship Id="rId19" Type="http://schemas.openxmlformats.org/officeDocument/2006/relationships/image" Target="../media/image103.sv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0.svg"/><Relationship Id="rId30" Type="http://schemas.openxmlformats.org/officeDocument/2006/relationships/image" Target="../media/image81.png"/><Relationship Id="rId35" Type="http://schemas.openxmlformats.org/officeDocument/2006/relationships/image" Target="../media/image115.svg"/><Relationship Id="rId43" Type="http://schemas.openxmlformats.org/officeDocument/2006/relationships/image" Target="../media/image117.png"/><Relationship Id="rId48" Type="http://schemas.openxmlformats.org/officeDocument/2006/relationships/image" Target="../media/image234.png"/><Relationship Id="rId56" Type="http://schemas.openxmlformats.org/officeDocument/2006/relationships/image" Target="../media/image19.png"/><Relationship Id="rId64" Type="http://schemas.openxmlformats.org/officeDocument/2006/relationships/image" Target="../media/image33.png"/><Relationship Id="rId69" Type="http://schemas.openxmlformats.org/officeDocument/2006/relationships/image" Target="../media/image62.svg"/><Relationship Id="rId77" Type="http://schemas.openxmlformats.org/officeDocument/2006/relationships/image" Target="../media/image183.svg"/><Relationship Id="rId8" Type="http://schemas.openxmlformats.org/officeDocument/2006/relationships/image" Target="../media/image89.png"/><Relationship Id="rId51" Type="http://schemas.openxmlformats.org/officeDocument/2006/relationships/image" Target="../media/image237.svg"/><Relationship Id="rId72" Type="http://schemas.openxmlformats.org/officeDocument/2006/relationships/image" Target="../media/image55.png"/><Relationship Id="rId80" Type="http://schemas.openxmlformats.org/officeDocument/2006/relationships/image" Target="../media/image176.sv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101.svg"/><Relationship Id="rId25" Type="http://schemas.openxmlformats.org/officeDocument/2006/relationships/image" Target="../media/image40.svg"/><Relationship Id="rId33" Type="http://schemas.openxmlformats.org/officeDocument/2006/relationships/image" Target="../media/image48.svg"/><Relationship Id="rId38" Type="http://schemas.openxmlformats.org/officeDocument/2006/relationships/image" Target="../media/image125.png"/><Relationship Id="rId46" Type="http://schemas.openxmlformats.org/officeDocument/2006/relationships/image" Target="../media/image246.png"/><Relationship Id="rId59" Type="http://schemas.openxmlformats.org/officeDocument/2006/relationships/image" Target="../media/image150.svg"/><Relationship Id="rId67" Type="http://schemas.openxmlformats.org/officeDocument/2006/relationships/image" Target="../media/image28.svg"/><Relationship Id="rId20" Type="http://schemas.openxmlformats.org/officeDocument/2006/relationships/image" Target="../media/image104.png"/><Relationship Id="rId41" Type="http://schemas.openxmlformats.org/officeDocument/2006/relationships/image" Target="../media/image242.svg"/><Relationship Id="rId54" Type="http://schemas.openxmlformats.org/officeDocument/2006/relationships/image" Target="../media/image240.png"/><Relationship Id="rId62" Type="http://schemas.openxmlformats.org/officeDocument/2006/relationships/image" Target="../media/image23.png"/><Relationship Id="rId70" Type="http://schemas.openxmlformats.org/officeDocument/2006/relationships/image" Target="../media/image29.png"/><Relationship Id="rId75"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9.svg"/><Relationship Id="rId23" Type="http://schemas.openxmlformats.org/officeDocument/2006/relationships/image" Target="../media/image107.svg"/><Relationship Id="rId28" Type="http://schemas.openxmlformats.org/officeDocument/2006/relationships/image" Target="../media/image111.png"/><Relationship Id="rId36" Type="http://schemas.openxmlformats.org/officeDocument/2006/relationships/image" Target="../media/image116.png"/><Relationship Id="rId49" Type="http://schemas.openxmlformats.org/officeDocument/2006/relationships/image" Target="../media/image235.svg"/><Relationship Id="rId57" Type="http://schemas.openxmlformats.org/officeDocument/2006/relationships/image" Target="../media/image20.svg"/><Relationship Id="rId10" Type="http://schemas.openxmlformats.org/officeDocument/2006/relationships/image" Target="../media/image91.png"/><Relationship Id="rId31" Type="http://schemas.openxmlformats.org/officeDocument/2006/relationships/image" Target="../media/image113.svg"/><Relationship Id="rId44" Type="http://schemas.openxmlformats.org/officeDocument/2006/relationships/image" Target="../media/image244.png"/><Relationship Id="rId52" Type="http://schemas.openxmlformats.org/officeDocument/2006/relationships/image" Target="../media/image238.png"/><Relationship Id="rId60" Type="http://schemas.openxmlformats.org/officeDocument/2006/relationships/image" Target="../media/image21.png"/><Relationship Id="rId65" Type="http://schemas.openxmlformats.org/officeDocument/2006/relationships/image" Target="../media/image34.svg"/><Relationship Id="rId73" Type="http://schemas.openxmlformats.org/officeDocument/2006/relationships/image" Target="../media/image56.svg"/><Relationship Id="rId78" Type="http://schemas.openxmlformats.org/officeDocument/2006/relationships/image" Target="../media/image243.png"/><Relationship Id="rId81" Type="http://schemas.openxmlformats.org/officeDocument/2006/relationships/image" Target="../media/image174.png"/><Relationship Id="rId4" Type="http://schemas.openxmlformats.org/officeDocument/2006/relationships/image" Target="../media/image85.png"/><Relationship Id="rId9" Type="http://schemas.openxmlformats.org/officeDocument/2006/relationships/image" Target="../media/image90.svg"/><Relationship Id="rId13" Type="http://schemas.openxmlformats.org/officeDocument/2006/relationships/image" Target="../media/image93.svg"/><Relationship Id="rId18" Type="http://schemas.openxmlformats.org/officeDocument/2006/relationships/image" Target="../media/image102.png"/><Relationship Id="rId39" Type="http://schemas.openxmlformats.org/officeDocument/2006/relationships/image" Target="../media/image126.svg"/><Relationship Id="rId34" Type="http://schemas.openxmlformats.org/officeDocument/2006/relationships/image" Target="../media/image114.png"/><Relationship Id="rId50" Type="http://schemas.openxmlformats.org/officeDocument/2006/relationships/image" Target="../media/image236.png"/><Relationship Id="rId55" Type="http://schemas.openxmlformats.org/officeDocument/2006/relationships/image" Target="../media/image241.svg"/><Relationship Id="rId76" Type="http://schemas.openxmlformats.org/officeDocument/2006/relationships/image" Target="../media/image182.png"/><Relationship Id="rId7" Type="http://schemas.openxmlformats.org/officeDocument/2006/relationships/image" Target="../media/image88.svg"/><Relationship Id="rId71" Type="http://schemas.openxmlformats.org/officeDocument/2006/relationships/image" Target="../media/image30.svg"/><Relationship Id="rId2" Type="http://schemas.openxmlformats.org/officeDocument/2006/relationships/image" Target="../media/image83.png"/><Relationship Id="rId29" Type="http://schemas.openxmlformats.org/officeDocument/2006/relationships/image" Target="../media/image112.svg"/><Relationship Id="rId24" Type="http://schemas.openxmlformats.org/officeDocument/2006/relationships/image" Target="../media/image108.png"/><Relationship Id="rId40" Type="http://schemas.openxmlformats.org/officeDocument/2006/relationships/image" Target="../media/image210.png"/><Relationship Id="rId45" Type="http://schemas.openxmlformats.org/officeDocument/2006/relationships/image" Target="../media/image245.svg"/><Relationship Id="rId66" Type="http://schemas.openxmlformats.org/officeDocument/2006/relationships/image" Target="../media/image27.png"/></Relationships>
</file>

<file path=ppt/slides/_rels/slide46.xml.rels><?xml version="1.0" encoding="UTF-8" standalone="yes"?>
<Relationships xmlns="http://schemas.openxmlformats.org/package/2006/relationships"><Relationship Id="rId13" Type="http://schemas.openxmlformats.org/officeDocument/2006/relationships/image" Target="../media/image233.svg"/><Relationship Id="rId18" Type="http://schemas.openxmlformats.org/officeDocument/2006/relationships/image" Target="../media/image25.png"/><Relationship Id="rId26" Type="http://schemas.openxmlformats.org/officeDocument/2006/relationships/image" Target="../media/image133.png"/><Relationship Id="rId39" Type="http://schemas.openxmlformats.org/officeDocument/2006/relationships/image" Target="../media/image159.svg"/><Relationship Id="rId21" Type="http://schemas.openxmlformats.org/officeDocument/2006/relationships/image" Target="../media/image253.svg"/><Relationship Id="rId34" Type="http://schemas.openxmlformats.org/officeDocument/2006/relationships/image" Target="../media/image153.png"/><Relationship Id="rId42" Type="http://schemas.openxmlformats.org/officeDocument/2006/relationships/image" Target="../media/image17.png"/><Relationship Id="rId47" Type="http://schemas.openxmlformats.org/officeDocument/2006/relationships/image" Target="../media/image168.png"/><Relationship Id="rId50" Type="http://schemas.openxmlformats.org/officeDocument/2006/relationships/image" Target="../media/image163.png"/><Relationship Id="rId7" Type="http://schemas.openxmlformats.org/officeDocument/2006/relationships/image" Target="../media/image129.png"/><Relationship Id="rId2" Type="http://schemas.openxmlformats.org/officeDocument/2006/relationships/notesSlide" Target="../notesSlides/notesSlide30.xml"/><Relationship Id="rId16" Type="http://schemas.openxmlformats.org/officeDocument/2006/relationships/image" Target="../media/image23.png"/><Relationship Id="rId29" Type="http://schemas.openxmlformats.org/officeDocument/2006/relationships/image" Target="../media/image149.svg"/><Relationship Id="rId11" Type="http://schemas.openxmlformats.org/officeDocument/2006/relationships/image" Target="../media/image169.png"/><Relationship Id="rId24" Type="http://schemas.openxmlformats.org/officeDocument/2006/relationships/image" Target="../media/image175.png"/><Relationship Id="rId32" Type="http://schemas.openxmlformats.org/officeDocument/2006/relationships/image" Target="../media/image151.png"/><Relationship Id="rId37" Type="http://schemas.openxmlformats.org/officeDocument/2006/relationships/image" Target="../media/image156.svg"/><Relationship Id="rId40" Type="http://schemas.openxmlformats.org/officeDocument/2006/relationships/image" Target="../media/image27.png"/><Relationship Id="rId45" Type="http://schemas.openxmlformats.org/officeDocument/2006/relationships/image" Target="../media/image20.svg"/><Relationship Id="rId5" Type="http://schemas.openxmlformats.org/officeDocument/2006/relationships/image" Target="../media/image127.png"/><Relationship Id="rId15" Type="http://schemas.openxmlformats.org/officeDocument/2006/relationships/image" Target="../media/image22.svg"/><Relationship Id="rId23" Type="http://schemas.openxmlformats.org/officeDocument/2006/relationships/image" Target="../media/image174.png"/><Relationship Id="rId28" Type="http://schemas.openxmlformats.org/officeDocument/2006/relationships/image" Target="../media/image148.png"/><Relationship Id="rId36" Type="http://schemas.openxmlformats.org/officeDocument/2006/relationships/image" Target="../media/image155.png"/><Relationship Id="rId49" Type="http://schemas.openxmlformats.org/officeDocument/2006/relationships/image" Target="../media/image162.png"/><Relationship Id="rId10" Type="http://schemas.openxmlformats.org/officeDocument/2006/relationships/image" Target="../media/image165.svg"/><Relationship Id="rId19" Type="http://schemas.openxmlformats.org/officeDocument/2006/relationships/image" Target="../media/image26.svg"/><Relationship Id="rId31" Type="http://schemas.openxmlformats.org/officeDocument/2006/relationships/image" Target="../media/image150.svg"/><Relationship Id="rId44" Type="http://schemas.openxmlformats.org/officeDocument/2006/relationships/image" Target="../media/image19.png"/><Relationship Id="rId4" Type="http://schemas.openxmlformats.org/officeDocument/2006/relationships/image" Target="../media/image36.svg"/><Relationship Id="rId9" Type="http://schemas.openxmlformats.org/officeDocument/2006/relationships/image" Target="../media/image164.png"/><Relationship Id="rId14" Type="http://schemas.openxmlformats.org/officeDocument/2006/relationships/image" Target="../media/image21.png"/><Relationship Id="rId22" Type="http://schemas.openxmlformats.org/officeDocument/2006/relationships/image" Target="../media/image254.png"/><Relationship Id="rId27" Type="http://schemas.openxmlformats.org/officeDocument/2006/relationships/image" Target="../media/image147.svg"/><Relationship Id="rId30" Type="http://schemas.openxmlformats.org/officeDocument/2006/relationships/image" Target="../media/image63.png"/><Relationship Id="rId35" Type="http://schemas.openxmlformats.org/officeDocument/2006/relationships/image" Target="../media/image154.svg"/><Relationship Id="rId43" Type="http://schemas.openxmlformats.org/officeDocument/2006/relationships/image" Target="../media/image18.svg"/><Relationship Id="rId48" Type="http://schemas.microsoft.com/office/2007/relationships/hdphoto" Target="../media/hdphoto6.wdp"/><Relationship Id="rId8" Type="http://schemas.openxmlformats.org/officeDocument/2006/relationships/image" Target="../media/image130.svg"/><Relationship Id="rId3" Type="http://schemas.openxmlformats.org/officeDocument/2006/relationships/image" Target="../media/image116.png"/><Relationship Id="rId12" Type="http://schemas.openxmlformats.org/officeDocument/2006/relationships/image" Target="../media/image232.png"/><Relationship Id="rId17" Type="http://schemas.openxmlformats.org/officeDocument/2006/relationships/image" Target="../media/image24.svg"/><Relationship Id="rId25" Type="http://schemas.openxmlformats.org/officeDocument/2006/relationships/image" Target="../media/image176.svg"/><Relationship Id="rId33" Type="http://schemas.openxmlformats.org/officeDocument/2006/relationships/image" Target="../media/image152.svg"/><Relationship Id="rId38" Type="http://schemas.openxmlformats.org/officeDocument/2006/relationships/image" Target="../media/image158.png"/><Relationship Id="rId46" Type="http://schemas.openxmlformats.org/officeDocument/2006/relationships/image" Target="../media/image14.png"/><Relationship Id="rId20" Type="http://schemas.openxmlformats.org/officeDocument/2006/relationships/image" Target="../media/image252.png"/><Relationship Id="rId41" Type="http://schemas.openxmlformats.org/officeDocument/2006/relationships/image" Target="../media/image157.svg"/><Relationship Id="rId1" Type="http://schemas.openxmlformats.org/officeDocument/2006/relationships/slideLayout" Target="../slideLayouts/slideLayout4.xml"/><Relationship Id="rId6" Type="http://schemas.openxmlformats.org/officeDocument/2006/relationships/image" Target="../media/image128.svg"/></Relationships>
</file>

<file path=ppt/slides/_rels/slide47.xml.rels><?xml version="1.0" encoding="UTF-8" standalone="yes"?>
<Relationships xmlns="http://schemas.openxmlformats.org/package/2006/relationships"><Relationship Id="rId13" Type="http://schemas.openxmlformats.org/officeDocument/2006/relationships/image" Target="../media/image233.svg"/><Relationship Id="rId18" Type="http://schemas.openxmlformats.org/officeDocument/2006/relationships/image" Target="../media/image25.png"/><Relationship Id="rId26" Type="http://schemas.openxmlformats.org/officeDocument/2006/relationships/image" Target="../media/image133.png"/><Relationship Id="rId39" Type="http://schemas.openxmlformats.org/officeDocument/2006/relationships/image" Target="../media/image159.svg"/><Relationship Id="rId21" Type="http://schemas.openxmlformats.org/officeDocument/2006/relationships/image" Target="../media/image253.svg"/><Relationship Id="rId34" Type="http://schemas.openxmlformats.org/officeDocument/2006/relationships/image" Target="../media/image153.png"/><Relationship Id="rId42" Type="http://schemas.openxmlformats.org/officeDocument/2006/relationships/image" Target="../media/image17.png"/><Relationship Id="rId47" Type="http://schemas.openxmlformats.org/officeDocument/2006/relationships/image" Target="../media/image168.png"/><Relationship Id="rId50" Type="http://schemas.openxmlformats.org/officeDocument/2006/relationships/image" Target="../media/image163.png"/><Relationship Id="rId7" Type="http://schemas.openxmlformats.org/officeDocument/2006/relationships/image" Target="../media/image129.png"/><Relationship Id="rId2" Type="http://schemas.openxmlformats.org/officeDocument/2006/relationships/notesSlide" Target="../notesSlides/notesSlide31.xml"/><Relationship Id="rId16" Type="http://schemas.openxmlformats.org/officeDocument/2006/relationships/image" Target="../media/image23.png"/><Relationship Id="rId29" Type="http://schemas.openxmlformats.org/officeDocument/2006/relationships/image" Target="../media/image149.svg"/><Relationship Id="rId11" Type="http://schemas.openxmlformats.org/officeDocument/2006/relationships/image" Target="../media/image169.png"/><Relationship Id="rId24" Type="http://schemas.openxmlformats.org/officeDocument/2006/relationships/image" Target="../media/image175.png"/><Relationship Id="rId32" Type="http://schemas.openxmlformats.org/officeDocument/2006/relationships/image" Target="../media/image151.png"/><Relationship Id="rId37" Type="http://schemas.openxmlformats.org/officeDocument/2006/relationships/image" Target="../media/image156.svg"/><Relationship Id="rId40" Type="http://schemas.openxmlformats.org/officeDocument/2006/relationships/image" Target="../media/image27.png"/><Relationship Id="rId45" Type="http://schemas.openxmlformats.org/officeDocument/2006/relationships/image" Target="../media/image20.svg"/><Relationship Id="rId5" Type="http://schemas.openxmlformats.org/officeDocument/2006/relationships/image" Target="../media/image127.png"/><Relationship Id="rId15" Type="http://schemas.openxmlformats.org/officeDocument/2006/relationships/image" Target="../media/image22.svg"/><Relationship Id="rId23" Type="http://schemas.openxmlformats.org/officeDocument/2006/relationships/image" Target="../media/image174.png"/><Relationship Id="rId28" Type="http://schemas.openxmlformats.org/officeDocument/2006/relationships/image" Target="../media/image148.png"/><Relationship Id="rId36" Type="http://schemas.openxmlformats.org/officeDocument/2006/relationships/image" Target="../media/image155.png"/><Relationship Id="rId49" Type="http://schemas.openxmlformats.org/officeDocument/2006/relationships/image" Target="../media/image162.png"/><Relationship Id="rId10" Type="http://schemas.openxmlformats.org/officeDocument/2006/relationships/image" Target="../media/image165.svg"/><Relationship Id="rId19" Type="http://schemas.openxmlformats.org/officeDocument/2006/relationships/image" Target="../media/image26.svg"/><Relationship Id="rId31" Type="http://schemas.openxmlformats.org/officeDocument/2006/relationships/image" Target="../media/image150.svg"/><Relationship Id="rId44" Type="http://schemas.openxmlformats.org/officeDocument/2006/relationships/image" Target="../media/image19.png"/><Relationship Id="rId4" Type="http://schemas.openxmlformats.org/officeDocument/2006/relationships/image" Target="../media/image36.svg"/><Relationship Id="rId9" Type="http://schemas.openxmlformats.org/officeDocument/2006/relationships/image" Target="../media/image164.png"/><Relationship Id="rId14" Type="http://schemas.openxmlformats.org/officeDocument/2006/relationships/image" Target="../media/image21.png"/><Relationship Id="rId22" Type="http://schemas.openxmlformats.org/officeDocument/2006/relationships/image" Target="../media/image254.png"/><Relationship Id="rId27" Type="http://schemas.openxmlformats.org/officeDocument/2006/relationships/image" Target="../media/image147.svg"/><Relationship Id="rId30" Type="http://schemas.openxmlformats.org/officeDocument/2006/relationships/image" Target="../media/image63.png"/><Relationship Id="rId35" Type="http://schemas.openxmlformats.org/officeDocument/2006/relationships/image" Target="../media/image154.svg"/><Relationship Id="rId43" Type="http://schemas.openxmlformats.org/officeDocument/2006/relationships/image" Target="../media/image18.svg"/><Relationship Id="rId48" Type="http://schemas.microsoft.com/office/2007/relationships/hdphoto" Target="../media/hdphoto6.wdp"/><Relationship Id="rId8" Type="http://schemas.openxmlformats.org/officeDocument/2006/relationships/image" Target="../media/image130.svg"/><Relationship Id="rId3" Type="http://schemas.openxmlformats.org/officeDocument/2006/relationships/image" Target="../media/image116.png"/><Relationship Id="rId12" Type="http://schemas.openxmlformats.org/officeDocument/2006/relationships/image" Target="../media/image232.png"/><Relationship Id="rId17" Type="http://schemas.openxmlformats.org/officeDocument/2006/relationships/image" Target="../media/image24.svg"/><Relationship Id="rId25" Type="http://schemas.openxmlformats.org/officeDocument/2006/relationships/image" Target="../media/image176.svg"/><Relationship Id="rId33" Type="http://schemas.openxmlformats.org/officeDocument/2006/relationships/image" Target="../media/image152.svg"/><Relationship Id="rId38" Type="http://schemas.openxmlformats.org/officeDocument/2006/relationships/image" Target="../media/image158.png"/><Relationship Id="rId46" Type="http://schemas.openxmlformats.org/officeDocument/2006/relationships/image" Target="../media/image14.png"/><Relationship Id="rId20" Type="http://schemas.openxmlformats.org/officeDocument/2006/relationships/image" Target="../media/image252.png"/><Relationship Id="rId41" Type="http://schemas.openxmlformats.org/officeDocument/2006/relationships/image" Target="../media/image157.svg"/><Relationship Id="rId1" Type="http://schemas.openxmlformats.org/officeDocument/2006/relationships/slideLayout" Target="../slideLayouts/slideLayout4.xml"/><Relationship Id="rId6" Type="http://schemas.openxmlformats.org/officeDocument/2006/relationships/image" Target="../media/image128.svg"/></Relationships>
</file>

<file path=ppt/slides/_rels/slide5.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5.svg"/><Relationship Id="rId21" Type="http://schemas.openxmlformats.org/officeDocument/2006/relationships/image" Target="../media/image101.svg"/><Relationship Id="rId34" Type="http://schemas.openxmlformats.org/officeDocument/2006/relationships/image" Target="../media/image81.png"/><Relationship Id="rId42" Type="http://schemas.openxmlformats.org/officeDocument/2006/relationships/image" Target="../media/image17.png"/><Relationship Id="rId47" Type="http://schemas.openxmlformats.org/officeDocument/2006/relationships/image" Target="../media/image118.png"/><Relationship Id="rId50" Type="http://schemas.openxmlformats.org/officeDocument/2006/relationships/image" Target="../media/image121.png"/><Relationship Id="rId55" Type="http://schemas.openxmlformats.org/officeDocument/2006/relationships/image" Target="../media/image126.svg"/><Relationship Id="rId63" Type="http://schemas.openxmlformats.org/officeDocument/2006/relationships/image" Target="../media/image134.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6.png"/><Relationship Id="rId29" Type="http://schemas.openxmlformats.org/officeDocument/2006/relationships/image" Target="../media/image40.svg"/><Relationship Id="rId11" Type="http://schemas.openxmlformats.org/officeDocument/2006/relationships/image" Target="../media/image92.svg"/><Relationship Id="rId24" Type="http://schemas.openxmlformats.org/officeDocument/2006/relationships/image" Target="../media/image104.png"/><Relationship Id="rId32" Type="http://schemas.openxmlformats.org/officeDocument/2006/relationships/image" Target="../media/image111.png"/><Relationship Id="rId37" Type="http://schemas.openxmlformats.org/officeDocument/2006/relationships/image" Target="../media/image48.svg"/><Relationship Id="rId40" Type="http://schemas.openxmlformats.org/officeDocument/2006/relationships/image" Target="../media/image116.png"/><Relationship Id="rId45" Type="http://schemas.openxmlformats.org/officeDocument/2006/relationships/image" Target="../media/image26.svg"/><Relationship Id="rId53" Type="http://schemas.openxmlformats.org/officeDocument/2006/relationships/image" Target="../media/image124.emf"/><Relationship Id="rId58" Type="http://schemas.openxmlformats.org/officeDocument/2006/relationships/image" Target="../media/image129.png"/><Relationship Id="rId5" Type="http://schemas.openxmlformats.org/officeDocument/2006/relationships/image" Target="../media/image86.svg"/><Relationship Id="rId61" Type="http://schemas.openxmlformats.org/officeDocument/2006/relationships/image" Target="../media/image132.svg"/><Relationship Id="rId19" Type="http://schemas.openxmlformats.org/officeDocument/2006/relationships/image" Target="../media/image99.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09.png"/><Relationship Id="rId35" Type="http://schemas.openxmlformats.org/officeDocument/2006/relationships/image" Target="../media/image113.svg"/><Relationship Id="rId43" Type="http://schemas.openxmlformats.org/officeDocument/2006/relationships/image" Target="../media/image18.svg"/><Relationship Id="rId48" Type="http://schemas.openxmlformats.org/officeDocument/2006/relationships/image" Target="../media/image119.emf"/><Relationship Id="rId56" Type="http://schemas.openxmlformats.org/officeDocument/2006/relationships/image" Target="../media/image127.png"/><Relationship Id="rId8" Type="http://schemas.openxmlformats.org/officeDocument/2006/relationships/image" Target="../media/image89.png"/><Relationship Id="rId51" Type="http://schemas.openxmlformats.org/officeDocument/2006/relationships/image" Target="../media/image122.emf"/><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2.svg"/><Relationship Id="rId38" Type="http://schemas.openxmlformats.org/officeDocument/2006/relationships/image" Target="../media/image114.png"/><Relationship Id="rId46" Type="http://schemas.openxmlformats.org/officeDocument/2006/relationships/image" Target="../media/image117.png"/><Relationship Id="rId59" Type="http://schemas.openxmlformats.org/officeDocument/2006/relationships/image" Target="../media/image130.svg"/><Relationship Id="rId20" Type="http://schemas.openxmlformats.org/officeDocument/2006/relationships/image" Target="../media/image100.png"/><Relationship Id="rId41" Type="http://schemas.openxmlformats.org/officeDocument/2006/relationships/image" Target="../media/image36.svg"/><Relationship Id="rId54" Type="http://schemas.openxmlformats.org/officeDocument/2006/relationships/image" Target="../media/image125.png"/><Relationship Id="rId62" Type="http://schemas.openxmlformats.org/officeDocument/2006/relationships/image" Target="../media/image133.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36" Type="http://schemas.openxmlformats.org/officeDocument/2006/relationships/image" Target="../media/image82.png"/><Relationship Id="rId49" Type="http://schemas.openxmlformats.org/officeDocument/2006/relationships/image" Target="../media/image120.png"/><Relationship Id="rId57" Type="http://schemas.openxmlformats.org/officeDocument/2006/relationships/image" Target="../media/image128.svg"/><Relationship Id="rId10" Type="http://schemas.openxmlformats.org/officeDocument/2006/relationships/image" Target="../media/image91.png"/><Relationship Id="rId31" Type="http://schemas.openxmlformats.org/officeDocument/2006/relationships/image" Target="../media/image110.svg"/><Relationship Id="rId44" Type="http://schemas.openxmlformats.org/officeDocument/2006/relationships/image" Target="../media/image25.png"/><Relationship Id="rId52" Type="http://schemas.openxmlformats.org/officeDocument/2006/relationships/image" Target="../media/image123.emf"/><Relationship Id="rId60" Type="http://schemas.openxmlformats.org/officeDocument/2006/relationships/image" Target="../media/image131.png"/><Relationship Id="rId4" Type="http://schemas.openxmlformats.org/officeDocument/2006/relationships/image" Target="../media/image85.png"/><Relationship Id="rId9" Type="http://schemas.openxmlformats.org/officeDocument/2006/relationships/image" Target="../media/image90.svg"/></Relationships>
</file>

<file path=ppt/slides/_rels/slide6.xml.rels><?xml version="1.0" encoding="UTF-8" standalone="yes"?>
<Relationships xmlns="http://schemas.openxmlformats.org/package/2006/relationships"><Relationship Id="rId13" Type="http://schemas.openxmlformats.org/officeDocument/2006/relationships/image" Target="../media/image93.sv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5.svg"/><Relationship Id="rId21" Type="http://schemas.openxmlformats.org/officeDocument/2006/relationships/image" Target="../media/image101.svg"/><Relationship Id="rId34" Type="http://schemas.openxmlformats.org/officeDocument/2006/relationships/image" Target="../media/image81.png"/><Relationship Id="rId42" Type="http://schemas.openxmlformats.org/officeDocument/2006/relationships/image" Target="../media/image17.png"/><Relationship Id="rId47" Type="http://schemas.openxmlformats.org/officeDocument/2006/relationships/image" Target="../media/image118.png"/><Relationship Id="rId50" Type="http://schemas.openxmlformats.org/officeDocument/2006/relationships/image" Target="../media/image125.png"/><Relationship Id="rId55" Type="http://schemas.openxmlformats.org/officeDocument/2006/relationships/image" Target="../media/image130.svg"/><Relationship Id="rId7" Type="http://schemas.openxmlformats.org/officeDocument/2006/relationships/image" Target="../media/image88.svg"/><Relationship Id="rId2" Type="http://schemas.openxmlformats.org/officeDocument/2006/relationships/image" Target="../media/image83.png"/><Relationship Id="rId16" Type="http://schemas.openxmlformats.org/officeDocument/2006/relationships/image" Target="../media/image96.png"/><Relationship Id="rId29" Type="http://schemas.openxmlformats.org/officeDocument/2006/relationships/image" Target="../media/image40.svg"/><Relationship Id="rId11" Type="http://schemas.openxmlformats.org/officeDocument/2006/relationships/image" Target="../media/image92.svg"/><Relationship Id="rId24" Type="http://schemas.openxmlformats.org/officeDocument/2006/relationships/image" Target="../media/image104.png"/><Relationship Id="rId32" Type="http://schemas.openxmlformats.org/officeDocument/2006/relationships/image" Target="../media/image111.png"/><Relationship Id="rId37" Type="http://schemas.openxmlformats.org/officeDocument/2006/relationships/image" Target="../media/image48.svg"/><Relationship Id="rId40" Type="http://schemas.openxmlformats.org/officeDocument/2006/relationships/image" Target="../media/image116.png"/><Relationship Id="rId45" Type="http://schemas.openxmlformats.org/officeDocument/2006/relationships/image" Target="../media/image26.svg"/><Relationship Id="rId53" Type="http://schemas.openxmlformats.org/officeDocument/2006/relationships/image" Target="../media/image128.svg"/><Relationship Id="rId58" Type="http://schemas.openxmlformats.org/officeDocument/2006/relationships/image" Target="../media/image133.png"/><Relationship Id="rId5" Type="http://schemas.openxmlformats.org/officeDocument/2006/relationships/image" Target="../media/image86.svg"/><Relationship Id="rId19" Type="http://schemas.openxmlformats.org/officeDocument/2006/relationships/image" Target="../media/image99.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svg"/><Relationship Id="rId30" Type="http://schemas.openxmlformats.org/officeDocument/2006/relationships/image" Target="../media/image109.png"/><Relationship Id="rId35" Type="http://schemas.openxmlformats.org/officeDocument/2006/relationships/image" Target="../media/image113.svg"/><Relationship Id="rId43" Type="http://schemas.openxmlformats.org/officeDocument/2006/relationships/image" Target="../media/image18.svg"/><Relationship Id="rId48" Type="http://schemas.openxmlformats.org/officeDocument/2006/relationships/image" Target="../media/image120.png"/><Relationship Id="rId56" Type="http://schemas.openxmlformats.org/officeDocument/2006/relationships/image" Target="../media/image131.png"/><Relationship Id="rId8" Type="http://schemas.openxmlformats.org/officeDocument/2006/relationships/image" Target="../media/image89.png"/><Relationship Id="rId51" Type="http://schemas.openxmlformats.org/officeDocument/2006/relationships/image" Target="../media/image126.svg"/><Relationship Id="rId3" Type="http://schemas.openxmlformats.org/officeDocument/2006/relationships/image" Target="../media/image84.svg"/><Relationship Id="rId12" Type="http://schemas.openxmlformats.org/officeDocument/2006/relationships/image" Target="../media/image79.png"/><Relationship Id="rId17" Type="http://schemas.openxmlformats.org/officeDocument/2006/relationships/image" Target="../media/image97.svg"/><Relationship Id="rId25" Type="http://schemas.openxmlformats.org/officeDocument/2006/relationships/image" Target="../media/image105.svg"/><Relationship Id="rId33" Type="http://schemas.openxmlformats.org/officeDocument/2006/relationships/image" Target="../media/image112.svg"/><Relationship Id="rId38" Type="http://schemas.openxmlformats.org/officeDocument/2006/relationships/image" Target="../media/image114.png"/><Relationship Id="rId46" Type="http://schemas.openxmlformats.org/officeDocument/2006/relationships/image" Target="../media/image117.png"/><Relationship Id="rId59" Type="http://schemas.openxmlformats.org/officeDocument/2006/relationships/image" Target="../media/image134.svg"/><Relationship Id="rId20" Type="http://schemas.openxmlformats.org/officeDocument/2006/relationships/image" Target="../media/image100.png"/><Relationship Id="rId41" Type="http://schemas.openxmlformats.org/officeDocument/2006/relationships/image" Target="../media/image36.svg"/><Relationship Id="rId54" Type="http://schemas.openxmlformats.org/officeDocument/2006/relationships/image" Target="../media/image129.png"/><Relationship Id="rId1" Type="http://schemas.openxmlformats.org/officeDocument/2006/relationships/slideLayout" Target="../slideLayouts/slideLayout12.xml"/><Relationship Id="rId6" Type="http://schemas.openxmlformats.org/officeDocument/2006/relationships/image" Target="../media/image87.png"/><Relationship Id="rId15" Type="http://schemas.openxmlformats.org/officeDocument/2006/relationships/image" Target="../media/image95.svg"/><Relationship Id="rId23" Type="http://schemas.openxmlformats.org/officeDocument/2006/relationships/image" Target="../media/image103.svg"/><Relationship Id="rId28" Type="http://schemas.openxmlformats.org/officeDocument/2006/relationships/image" Target="../media/image108.png"/><Relationship Id="rId36" Type="http://schemas.openxmlformats.org/officeDocument/2006/relationships/image" Target="../media/image82.png"/><Relationship Id="rId49" Type="http://schemas.openxmlformats.org/officeDocument/2006/relationships/image" Target="../media/image121.png"/><Relationship Id="rId57" Type="http://schemas.openxmlformats.org/officeDocument/2006/relationships/image" Target="../media/image132.svg"/><Relationship Id="rId10" Type="http://schemas.openxmlformats.org/officeDocument/2006/relationships/image" Target="../media/image91.png"/><Relationship Id="rId31" Type="http://schemas.openxmlformats.org/officeDocument/2006/relationships/image" Target="../media/image110.svg"/><Relationship Id="rId44" Type="http://schemas.openxmlformats.org/officeDocument/2006/relationships/image" Target="../media/image25.png"/><Relationship Id="rId52" Type="http://schemas.openxmlformats.org/officeDocument/2006/relationships/image" Target="../media/image127.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37.png"/><Relationship Id="rId3" Type="http://schemas.openxmlformats.org/officeDocument/2006/relationships/image" Target="../media/image135.png"/><Relationship Id="rId7" Type="http://schemas.openxmlformats.org/officeDocument/2006/relationships/image" Target="../media/image17.png"/><Relationship Id="rId12" Type="http://schemas.openxmlformats.org/officeDocument/2006/relationships/image" Target="../media/image136.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72.png"/><Relationship Id="rId10" Type="http://schemas.openxmlformats.org/officeDocument/2006/relationships/image" Target="../media/image15.png"/><Relationship Id="rId4" Type="http://schemas.openxmlformats.org/officeDocument/2006/relationships/image" Target="../media/image46.svg"/><Relationship Id="rId9" Type="http://schemas.openxmlformats.org/officeDocument/2006/relationships/image" Target="../media/image14.png"/><Relationship Id="rId14" Type="http://schemas.openxmlformats.org/officeDocument/2006/relationships/image" Target="../media/image138.svg"/></Relationships>
</file>

<file path=ppt/slides/_rels/slide8.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5.png"/><Relationship Id="rId3" Type="http://schemas.openxmlformats.org/officeDocument/2006/relationships/image" Target="../media/image139.png"/><Relationship Id="rId7" Type="http://schemas.openxmlformats.org/officeDocument/2006/relationships/image" Target="../media/image141.png"/><Relationship Id="rId12" Type="http://schemas.openxmlformats.org/officeDocument/2006/relationships/image" Target="../media/image24.svg"/><Relationship Id="rId2" Type="http://schemas.openxmlformats.org/officeDocument/2006/relationships/notesSlide" Target="../notesSlides/notesSlide6.xml"/><Relationship Id="rId16" Type="http://schemas.openxmlformats.org/officeDocument/2006/relationships/image" Target="../media/image22.svg"/><Relationship Id="rId1" Type="http://schemas.openxmlformats.org/officeDocument/2006/relationships/slideLayout" Target="../slideLayouts/slideLayout69.xml"/><Relationship Id="rId6" Type="http://schemas.openxmlformats.org/officeDocument/2006/relationships/image" Target="../media/image115.svg"/><Relationship Id="rId11" Type="http://schemas.openxmlformats.org/officeDocument/2006/relationships/image" Target="../media/image23.png"/><Relationship Id="rId5" Type="http://schemas.openxmlformats.org/officeDocument/2006/relationships/image" Target="../media/image114.png"/><Relationship Id="rId15" Type="http://schemas.openxmlformats.org/officeDocument/2006/relationships/image" Target="../media/image21.png"/><Relationship Id="rId10" Type="http://schemas.openxmlformats.org/officeDocument/2006/relationships/image" Target="../media/image144.svg"/><Relationship Id="rId4" Type="http://schemas.openxmlformats.org/officeDocument/2006/relationships/image" Target="../media/image140.svg"/><Relationship Id="rId9" Type="http://schemas.openxmlformats.org/officeDocument/2006/relationships/image" Target="../media/image143.png"/><Relationship Id="rId14" Type="http://schemas.openxmlformats.org/officeDocument/2006/relationships/image" Target="../media/image146.svg"/></Relationships>
</file>

<file path=ppt/slides/_rels/slide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svg"/><Relationship Id="rId18" Type="http://schemas.openxmlformats.org/officeDocument/2006/relationships/image" Target="../media/image27.png"/><Relationship Id="rId26" Type="http://schemas.openxmlformats.org/officeDocument/2006/relationships/image" Target="../media/image164.png"/><Relationship Id="rId3" Type="http://schemas.openxmlformats.org/officeDocument/2006/relationships/image" Target="../media/image14.png"/><Relationship Id="rId21" Type="http://schemas.openxmlformats.org/officeDocument/2006/relationships/image" Target="../media/image159.svg"/><Relationship Id="rId7" Type="http://schemas.openxmlformats.org/officeDocument/2006/relationships/image" Target="../media/image147.svg"/><Relationship Id="rId12" Type="http://schemas.openxmlformats.org/officeDocument/2006/relationships/image" Target="../media/image151.png"/><Relationship Id="rId17" Type="http://schemas.openxmlformats.org/officeDocument/2006/relationships/image" Target="../media/image156.svg"/><Relationship Id="rId25" Type="http://schemas.openxmlformats.org/officeDocument/2006/relationships/image" Target="../media/image163.png"/><Relationship Id="rId2" Type="http://schemas.openxmlformats.org/officeDocument/2006/relationships/notesSlide" Target="../notesSlides/notesSlide7.xml"/><Relationship Id="rId16" Type="http://schemas.openxmlformats.org/officeDocument/2006/relationships/image" Target="../media/image155.png"/><Relationship Id="rId20" Type="http://schemas.openxmlformats.org/officeDocument/2006/relationships/image" Target="../media/image158.png"/><Relationship Id="rId29"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33.png"/><Relationship Id="rId11" Type="http://schemas.openxmlformats.org/officeDocument/2006/relationships/image" Target="../media/image150.svg"/><Relationship Id="rId24" Type="http://schemas.openxmlformats.org/officeDocument/2006/relationships/image" Target="../media/image162.png"/><Relationship Id="rId5" Type="http://schemas.microsoft.com/office/2007/relationships/hdphoto" Target="../media/hdphoto5.wdp"/><Relationship Id="rId15" Type="http://schemas.openxmlformats.org/officeDocument/2006/relationships/image" Target="../media/image154.svg"/><Relationship Id="rId23" Type="http://schemas.openxmlformats.org/officeDocument/2006/relationships/image" Target="../media/image161.svg"/><Relationship Id="rId28" Type="http://schemas.openxmlformats.org/officeDocument/2006/relationships/image" Target="../media/image166.png"/><Relationship Id="rId10" Type="http://schemas.openxmlformats.org/officeDocument/2006/relationships/image" Target="../media/image63.png"/><Relationship Id="rId19" Type="http://schemas.openxmlformats.org/officeDocument/2006/relationships/image" Target="../media/image157.svg"/><Relationship Id="rId4" Type="http://schemas.openxmlformats.org/officeDocument/2006/relationships/image" Target="../media/image15.png"/><Relationship Id="rId9" Type="http://schemas.openxmlformats.org/officeDocument/2006/relationships/image" Target="../media/image149.svg"/><Relationship Id="rId14" Type="http://schemas.openxmlformats.org/officeDocument/2006/relationships/image" Target="../media/image153.png"/><Relationship Id="rId22" Type="http://schemas.openxmlformats.org/officeDocument/2006/relationships/image" Target="../media/image160.png"/><Relationship Id="rId27" Type="http://schemas.openxmlformats.org/officeDocument/2006/relationships/image" Target="../media/image16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Semibold"/>
                <a:ea typeface="+mj-ea"/>
                <a:cs typeface="+mj-cs"/>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 uri="{C183D7F6-B498-43B3-948B-1728B52AA6E4}">
                <adec:decorative xmlns:adec="http://schemas.microsoft.com/office/drawing/2017/decorative" val="1"/>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8814520" y="2785729"/>
              <a:ext cx="1152988" cy="258169"/>
            </a:xfrm>
            <a:prstGeom prst="rect">
              <a:avLst/>
            </a:prstGeom>
          </p:spPr>
        </p:pic>
      </p:grpSp>
      <p:grpSp>
        <p:nvGrpSpPr>
          <p:cNvPr id="39" name="Group 38">
            <a:extLst>
              <a:ext uri="{FF2B5EF4-FFF2-40B4-BE49-F238E27FC236}">
                <a16:creationId xmlns:a16="http://schemas.microsoft.com/office/drawing/2014/main" id="{D517415F-216F-43F3-9C9A-30E160CA59CD}"/>
              </a:ext>
              <a:ext uri="{C183D7F6-B498-43B3-948B-1728B52AA6E4}">
                <adec:decorative xmlns:adec="http://schemas.microsoft.com/office/drawing/2017/decorative" val="1"/>
              </a:ext>
            </a:extLst>
          </p:cNvPr>
          <p:cNvGrpSpPr/>
          <p:nvPr/>
        </p:nvGrpSpPr>
        <p:grpSpPr>
          <a:xfrm>
            <a:off x="6174615" y="5144164"/>
            <a:ext cx="3890483" cy="894686"/>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9" name="Group 8">
            <a:extLst>
              <a:ext uri="{FF2B5EF4-FFF2-40B4-BE49-F238E27FC236}">
                <a16:creationId xmlns:a16="http://schemas.microsoft.com/office/drawing/2014/main" id="{46B9ED10-BBEB-41E9-85E8-36CF13893B29}"/>
              </a:ext>
              <a:ext uri="{C183D7F6-B498-43B3-948B-1728B52AA6E4}">
                <adec:decorative xmlns:adec="http://schemas.microsoft.com/office/drawing/2017/decorative" val="1"/>
              </a:ext>
            </a:extLst>
          </p:cNvPr>
          <p:cNvGrpSpPr/>
          <p:nvPr/>
        </p:nvGrpSpPr>
        <p:grpSpPr>
          <a:xfrm>
            <a:off x="6224854" y="4595129"/>
            <a:ext cx="3891619" cy="389434"/>
            <a:chOff x="6382115" y="4538276"/>
            <a:chExt cx="3891619" cy="389434"/>
          </a:xfrm>
        </p:grpSpPr>
        <p:grpSp>
          <p:nvGrpSpPr>
            <p:cNvPr id="16" name="Group 15">
              <a:extLst>
                <a:ext uri="{FF2B5EF4-FFF2-40B4-BE49-F238E27FC236}">
                  <a16:creationId xmlns:a16="http://schemas.microsoft.com/office/drawing/2014/main" id="{987B209E-1A82-4497-8871-5C1AAD8C276A}"/>
                </a:ext>
              </a:extLst>
            </p:cNvPr>
            <p:cNvGrpSpPr/>
            <p:nvPr/>
          </p:nvGrpSpPr>
          <p:grpSpPr>
            <a:xfrm>
              <a:off x="6382115" y="4547615"/>
              <a:ext cx="3429028" cy="380095"/>
              <a:chOff x="6382115" y="4547615"/>
              <a:chExt cx="3429028" cy="380095"/>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2115" y="4556564"/>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9452" y="4547947"/>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321" y="4556564"/>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25984" y="4556564"/>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76789" y="4556564"/>
                <a:ext cx="365760" cy="365760"/>
              </a:xfrm>
              <a:prstGeom prst="rect">
                <a:avLst/>
              </a:prstGeom>
            </p:spPr>
          </p:pic>
          <p:pic>
            <p:nvPicPr>
              <p:cNvPr id="10" name="Graphic 9">
                <a:extLst>
                  <a:ext uri="{FF2B5EF4-FFF2-40B4-BE49-F238E27FC236}">
                    <a16:creationId xmlns:a16="http://schemas.microsoft.com/office/drawing/2014/main" id="{8B796450-1621-452F-B02E-42204E2A0D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95323" y="4547615"/>
                <a:ext cx="365760" cy="365760"/>
              </a:xfrm>
              <a:prstGeom prst="rect">
                <a:avLst/>
              </a:prstGeom>
            </p:spPr>
          </p:pic>
          <p:pic>
            <p:nvPicPr>
              <p:cNvPr id="13" name="Graphic 12">
                <a:extLst>
                  <a:ext uri="{FF2B5EF4-FFF2-40B4-BE49-F238E27FC236}">
                    <a16:creationId xmlns:a16="http://schemas.microsoft.com/office/drawing/2014/main" id="{05B346F9-46C3-4F9C-BCAC-3D4F7803AB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445383" y="4547615"/>
                <a:ext cx="365760" cy="365760"/>
              </a:xfrm>
              <a:prstGeom prst="rect">
                <a:avLst/>
              </a:prstGeom>
            </p:spPr>
          </p:pic>
          <p:pic>
            <p:nvPicPr>
              <p:cNvPr id="15" name="Graphic 14">
                <a:extLst>
                  <a:ext uri="{FF2B5EF4-FFF2-40B4-BE49-F238E27FC236}">
                    <a16:creationId xmlns:a16="http://schemas.microsoft.com/office/drawing/2014/main" id="{E4AC7B32-6A14-4D01-962F-E478533E175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039626" y="4561950"/>
                <a:ext cx="365760" cy="365760"/>
              </a:xfrm>
              <a:prstGeom prst="rect">
                <a:avLst/>
              </a:prstGeom>
            </p:spPr>
          </p:pic>
        </p:grpSp>
        <p:pic>
          <p:nvPicPr>
            <p:cNvPr id="6" name="Graphic 15">
              <a:extLst>
                <a:ext uri="{FF2B5EF4-FFF2-40B4-BE49-F238E27FC236}">
                  <a16:creationId xmlns:a16="http://schemas.microsoft.com/office/drawing/2014/main" id="{1CEB244C-209D-4DB6-B977-348F6F3D07F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889686" y="4538276"/>
              <a:ext cx="384048" cy="384048"/>
            </a:xfrm>
            <a:prstGeom prst="rect">
              <a:avLst/>
            </a:prstGeom>
          </p:spPr>
        </p:pic>
      </p:grpSp>
    </p:spTree>
    <p:extLst>
      <p:ext uri="{BB962C8B-B14F-4D97-AF65-F5344CB8AC3E}">
        <p14:creationId xmlns:p14="http://schemas.microsoft.com/office/powerpoint/2010/main" val="427608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56D1-3F5B-4A5F-A757-BCEDA0263E8F}"/>
              </a:ext>
            </a:extLst>
          </p:cNvPr>
          <p:cNvSpPr>
            <a:spLocks noGrp="1"/>
          </p:cNvSpPr>
          <p:nvPr>
            <p:ph type="title"/>
          </p:nvPr>
        </p:nvSpPr>
        <p:spPr/>
        <p:txBody>
          <a:bodyPr/>
          <a:lstStyle/>
          <a:p>
            <a:r>
              <a:rPr lang="en-US">
                <a:solidFill>
                  <a:schemeClr val="tx1"/>
                </a:solidFill>
              </a:rPr>
              <a:t>Azure Arc Architecture</a:t>
            </a:r>
          </a:p>
        </p:txBody>
      </p:sp>
      <p:sp>
        <p:nvSpPr>
          <p:cNvPr id="77" name="Rectangle 76">
            <a:extLst>
              <a:ext uri="{FF2B5EF4-FFF2-40B4-BE49-F238E27FC236}">
                <a16:creationId xmlns:a16="http://schemas.microsoft.com/office/drawing/2014/main" id="{28250B10-4A5D-48EB-B30A-BA019FB7C6F5}"/>
              </a:ext>
            </a:extLst>
          </p:cNvPr>
          <p:cNvSpPr/>
          <p:nvPr/>
        </p:nvSpPr>
        <p:spPr>
          <a:xfrm>
            <a:off x="606466" y="6431858"/>
            <a:ext cx="1843188" cy="1538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t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Arc Components</a:t>
            </a:r>
          </a:p>
        </p:txBody>
      </p:sp>
      <p:sp>
        <p:nvSpPr>
          <p:cNvPr id="172" name="Rectangle 171">
            <a:extLst>
              <a:ext uri="{FF2B5EF4-FFF2-40B4-BE49-F238E27FC236}">
                <a16:creationId xmlns:a16="http://schemas.microsoft.com/office/drawing/2014/main" id="{750FBACC-5F4F-4573-853E-0C93F98723C3}"/>
              </a:ext>
              <a:ext uri="{C183D7F6-B498-43B3-948B-1728B52AA6E4}">
                <adec:decorative xmlns:adec="http://schemas.microsoft.com/office/drawing/2017/decorative" val="1"/>
              </a:ext>
            </a:extLst>
          </p:cNvPr>
          <p:cNvSpPr/>
          <p:nvPr/>
        </p:nvSpPr>
        <p:spPr>
          <a:xfrm>
            <a:off x="403900" y="6407520"/>
            <a:ext cx="202566" cy="202566"/>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0" name="Group 59" descr="Azure Arc architecture diagram">
            <a:extLst>
              <a:ext uri="{FF2B5EF4-FFF2-40B4-BE49-F238E27FC236}">
                <a16:creationId xmlns:a16="http://schemas.microsoft.com/office/drawing/2014/main" id="{3EC7A567-1431-49C7-8516-BD59D92E10D4}"/>
              </a:ext>
            </a:extLst>
          </p:cNvPr>
          <p:cNvGrpSpPr/>
          <p:nvPr/>
        </p:nvGrpSpPr>
        <p:grpSpPr>
          <a:xfrm>
            <a:off x="403900" y="1244841"/>
            <a:ext cx="11384200" cy="4832351"/>
            <a:chOff x="225188" y="1436688"/>
            <a:chExt cx="11384200" cy="4832351"/>
          </a:xfrm>
        </p:grpSpPr>
        <p:sp>
          <p:nvSpPr>
            <p:cNvPr id="69" name="TextBox 68">
              <a:extLst>
                <a:ext uri="{FF2B5EF4-FFF2-40B4-BE49-F238E27FC236}">
                  <a16:creationId xmlns:a16="http://schemas.microsoft.com/office/drawing/2014/main" id="{F6512433-254A-4ADA-9EFF-28CDBD668EAD}"/>
                </a:ext>
              </a:extLst>
            </p:cNvPr>
            <p:cNvSpPr txBox="1"/>
            <p:nvPr/>
          </p:nvSpPr>
          <p:spPr>
            <a:xfrm>
              <a:off x="9378111" y="1436689"/>
              <a:ext cx="2231277"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Resource specific tools</a:t>
              </a:r>
            </a:p>
          </p:txBody>
        </p:sp>
        <p:sp>
          <p:nvSpPr>
            <p:cNvPr id="70" name="TextBox 69">
              <a:extLst>
                <a:ext uri="{FF2B5EF4-FFF2-40B4-BE49-F238E27FC236}">
                  <a16:creationId xmlns:a16="http://schemas.microsoft.com/office/drawing/2014/main" id="{2CA879CA-2505-447B-BC0A-730B43F88A49}"/>
                </a:ext>
              </a:extLst>
            </p:cNvPr>
            <p:cNvSpPr txBox="1"/>
            <p:nvPr/>
          </p:nvSpPr>
          <p:spPr>
            <a:xfrm>
              <a:off x="225188" y="1436688"/>
              <a:ext cx="5013175"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1" name="Rectangle 70">
              <a:extLst>
                <a:ext uri="{FF2B5EF4-FFF2-40B4-BE49-F238E27FC236}">
                  <a16:creationId xmlns:a16="http://schemas.microsoft.com/office/drawing/2014/main" id="{C253915D-EF11-4F01-8D75-88B8CF5FFDC4}"/>
                </a:ext>
              </a:extLst>
            </p:cNvPr>
            <p:cNvSpPr/>
            <p:nvPr/>
          </p:nvSpPr>
          <p:spPr>
            <a:xfrm>
              <a:off x="1942638" y="1963793"/>
              <a:ext cx="1627175" cy="40602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(ARM)</a:t>
              </a:r>
            </a:p>
          </p:txBody>
        </p:sp>
        <p:sp>
          <p:nvSpPr>
            <p:cNvPr id="72" name="TextBox 71">
              <a:extLst>
                <a:ext uri="{FF2B5EF4-FFF2-40B4-BE49-F238E27FC236}">
                  <a16:creationId xmlns:a16="http://schemas.microsoft.com/office/drawing/2014/main" id="{ECAE01A9-2792-4B22-9F81-AADD7672A2C5}"/>
                </a:ext>
              </a:extLst>
            </p:cNvPr>
            <p:cNvSpPr txBox="1"/>
            <p:nvPr/>
          </p:nvSpPr>
          <p:spPr>
            <a:xfrm>
              <a:off x="303239" y="1969103"/>
              <a:ext cx="1440771" cy="155478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Management Interfaces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2" name="Group 11">
              <a:extLst>
                <a:ext uri="{FF2B5EF4-FFF2-40B4-BE49-F238E27FC236}">
                  <a16:creationId xmlns:a16="http://schemas.microsoft.com/office/drawing/2014/main" id="{AC567668-0CE2-49B1-98AF-66D7CE346D92}"/>
                </a:ext>
              </a:extLst>
            </p:cNvPr>
            <p:cNvGrpSpPr/>
            <p:nvPr/>
          </p:nvGrpSpPr>
          <p:grpSpPr>
            <a:xfrm>
              <a:off x="383330" y="2613249"/>
              <a:ext cx="1280160" cy="842278"/>
              <a:chOff x="383544" y="2613249"/>
              <a:chExt cx="1280160" cy="842278"/>
            </a:xfrm>
          </p:grpSpPr>
          <p:sp>
            <p:nvSpPr>
              <p:cNvPr id="74" name="TextBox 73">
                <a:extLst>
                  <a:ext uri="{FF2B5EF4-FFF2-40B4-BE49-F238E27FC236}">
                    <a16:creationId xmlns:a16="http://schemas.microsoft.com/office/drawing/2014/main" id="{38567B8F-63A7-40D8-AD4E-F4E72E2F613F}"/>
                  </a:ext>
                </a:extLst>
              </p:cNvPr>
              <p:cNvSpPr txBox="1"/>
              <p:nvPr/>
            </p:nvSpPr>
            <p:spPr>
              <a:xfrm>
                <a:off x="383544" y="2613249"/>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sp>
            <p:nvSpPr>
              <p:cNvPr id="75" name="TextBox 74">
                <a:extLst>
                  <a:ext uri="{FF2B5EF4-FFF2-40B4-BE49-F238E27FC236}">
                    <a16:creationId xmlns:a16="http://schemas.microsoft.com/office/drawing/2014/main" id="{E1B5BF7A-9A87-4DAD-8089-1F7F0506D208}"/>
                  </a:ext>
                </a:extLst>
              </p:cNvPr>
              <p:cNvSpPr txBox="1"/>
              <p:nvPr/>
            </p:nvSpPr>
            <p:spPr>
              <a:xfrm>
                <a:off x="383544" y="2918972"/>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sp>
            <p:nvSpPr>
              <p:cNvPr id="76" name="TextBox 75">
                <a:extLst>
                  <a:ext uri="{FF2B5EF4-FFF2-40B4-BE49-F238E27FC236}">
                    <a16:creationId xmlns:a16="http://schemas.microsoft.com/office/drawing/2014/main" id="{442DC4A1-808B-4BD7-A981-C5DE5A4BFF9F}"/>
                  </a:ext>
                </a:extLst>
              </p:cNvPr>
              <p:cNvSpPr txBox="1"/>
              <p:nvPr/>
            </p:nvSpPr>
            <p:spPr>
              <a:xfrm>
                <a:off x="383544" y="3224695"/>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p:txBody>
          </p:sp>
        </p:grpSp>
        <p:grpSp>
          <p:nvGrpSpPr>
            <p:cNvPr id="4" name="Group 3">
              <a:extLst>
                <a:ext uri="{FF2B5EF4-FFF2-40B4-BE49-F238E27FC236}">
                  <a16:creationId xmlns:a16="http://schemas.microsoft.com/office/drawing/2014/main" id="{540C2EB8-E1D2-4DE2-BF37-0B3C0C7C5244}"/>
                </a:ext>
              </a:extLst>
            </p:cNvPr>
            <p:cNvGrpSpPr/>
            <p:nvPr/>
          </p:nvGrpSpPr>
          <p:grpSpPr>
            <a:xfrm>
              <a:off x="2259205" y="2613249"/>
              <a:ext cx="985497" cy="2970868"/>
              <a:chOff x="2532668" y="2671315"/>
              <a:chExt cx="985497" cy="2970868"/>
            </a:xfrm>
          </p:grpSpPr>
          <p:sp>
            <p:nvSpPr>
              <p:cNvPr id="80" name="Rectangle 79">
                <a:extLst>
                  <a:ext uri="{FF2B5EF4-FFF2-40B4-BE49-F238E27FC236}">
                    <a16:creationId xmlns:a16="http://schemas.microsoft.com/office/drawing/2014/main" id="{B1E63C44-A0EE-4E4C-A7FE-0A20D665B413}"/>
                  </a:ext>
                </a:extLst>
              </p:cNvPr>
              <p:cNvSpPr/>
              <p:nvPr/>
            </p:nvSpPr>
            <p:spPr>
              <a:xfrm>
                <a:off x="2532669" y="267131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Identity</a:t>
                </a:r>
              </a:p>
            </p:txBody>
          </p:sp>
          <p:sp>
            <p:nvSpPr>
              <p:cNvPr id="81" name="Rectangle 80">
                <a:extLst>
                  <a:ext uri="{FF2B5EF4-FFF2-40B4-BE49-F238E27FC236}">
                    <a16:creationId xmlns:a16="http://schemas.microsoft.com/office/drawing/2014/main" id="{1CDCC0BF-9B1B-4965-8235-1A1A4A1280F2}"/>
                  </a:ext>
                </a:extLst>
              </p:cNvPr>
              <p:cNvSpPr/>
              <p:nvPr/>
            </p:nvSpPr>
            <p:spPr>
              <a:xfrm>
                <a:off x="2532669" y="320030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sp>
            <p:nvSpPr>
              <p:cNvPr id="82" name="Rectangle 81">
                <a:extLst>
                  <a:ext uri="{FF2B5EF4-FFF2-40B4-BE49-F238E27FC236}">
                    <a16:creationId xmlns:a16="http://schemas.microsoft.com/office/drawing/2014/main" id="{389F16DF-2E20-4F1D-85B8-9DD83A7EFE4F}"/>
                  </a:ext>
                </a:extLst>
              </p:cNvPr>
              <p:cNvSpPr/>
              <p:nvPr/>
            </p:nvSpPr>
            <p:spPr>
              <a:xfrm>
                <a:off x="2532669" y="3729295"/>
                <a:ext cx="985496" cy="3259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Policy</a:t>
                </a:r>
              </a:p>
            </p:txBody>
          </p:sp>
          <p:sp>
            <p:nvSpPr>
              <p:cNvPr id="83" name="Rectangle 82">
                <a:extLst>
                  <a:ext uri="{FF2B5EF4-FFF2-40B4-BE49-F238E27FC236}">
                    <a16:creationId xmlns:a16="http://schemas.microsoft.com/office/drawing/2014/main" id="{C9C80D61-6E92-4DAC-A867-3843B6D0661E}"/>
                  </a:ext>
                </a:extLst>
              </p:cNvPr>
              <p:cNvSpPr/>
              <p:nvPr/>
            </p:nvSpPr>
            <p:spPr>
              <a:xfrm>
                <a:off x="2532669" y="424853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Index</a:t>
                </a:r>
              </a:p>
            </p:txBody>
          </p:sp>
          <p:sp>
            <p:nvSpPr>
              <p:cNvPr id="84" name="Rectangle 83">
                <a:extLst>
                  <a:ext uri="{FF2B5EF4-FFF2-40B4-BE49-F238E27FC236}">
                    <a16:creationId xmlns:a16="http://schemas.microsoft.com/office/drawing/2014/main" id="{66FF176D-B63C-4490-B17C-3EA369C71752}"/>
                  </a:ext>
                </a:extLst>
              </p:cNvPr>
              <p:cNvSpPr/>
              <p:nvPr/>
            </p:nvSpPr>
            <p:spPr>
              <a:xfrm>
                <a:off x="2532669" y="477752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Groups</a:t>
                </a:r>
              </a:p>
            </p:txBody>
          </p:sp>
          <p:sp>
            <p:nvSpPr>
              <p:cNvPr id="85" name="Rectangle 84">
                <a:extLst>
                  <a:ext uri="{FF2B5EF4-FFF2-40B4-BE49-F238E27FC236}">
                    <a16:creationId xmlns:a16="http://schemas.microsoft.com/office/drawing/2014/main" id="{15DCB3B5-293F-443C-833A-768A731BF43C}"/>
                  </a:ext>
                </a:extLst>
              </p:cNvPr>
              <p:cNvSpPr/>
              <p:nvPr/>
            </p:nvSpPr>
            <p:spPr>
              <a:xfrm>
                <a:off x="2532668" y="5306515"/>
                <a:ext cx="985494"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Etc.</a:t>
                </a:r>
              </a:p>
            </p:txBody>
          </p:sp>
        </p:grpSp>
        <p:sp>
          <p:nvSpPr>
            <p:cNvPr id="87" name="Rectangle 86">
              <a:extLst>
                <a:ext uri="{FF2B5EF4-FFF2-40B4-BE49-F238E27FC236}">
                  <a16:creationId xmlns:a16="http://schemas.microsoft.com/office/drawing/2014/main" id="{BDA3315C-DCBC-4C3B-9C78-C3D1926F7235}"/>
                </a:ext>
              </a:extLst>
            </p:cNvPr>
            <p:cNvSpPr/>
            <p:nvPr/>
          </p:nvSpPr>
          <p:spPr>
            <a:xfrm>
              <a:off x="3674775" y="2445165"/>
              <a:ext cx="1504498" cy="536123"/>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Resource Provider (RP)</a:t>
              </a:r>
            </a:p>
          </p:txBody>
        </p:sp>
        <p:sp>
          <p:nvSpPr>
            <p:cNvPr id="88" name="Rectangle 87">
              <a:extLst>
                <a:ext uri="{FF2B5EF4-FFF2-40B4-BE49-F238E27FC236}">
                  <a16:creationId xmlns:a16="http://schemas.microsoft.com/office/drawing/2014/main" id="{BEF9F841-046A-4AEF-9AE2-BC35723DECB8}"/>
                </a:ext>
              </a:extLst>
            </p:cNvPr>
            <p:cNvSpPr/>
            <p:nvPr/>
          </p:nvSpPr>
          <p:spPr>
            <a:xfrm>
              <a:off x="3672644" y="3161985"/>
              <a:ext cx="1508760" cy="5394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Container Registry</a:t>
              </a:r>
            </a:p>
          </p:txBody>
        </p:sp>
        <p:sp>
          <p:nvSpPr>
            <p:cNvPr id="89" name="Rectangle 88">
              <a:extLst>
                <a:ext uri="{FF2B5EF4-FFF2-40B4-BE49-F238E27FC236}">
                  <a16:creationId xmlns:a16="http://schemas.microsoft.com/office/drawing/2014/main" id="{F81E2E07-0336-4235-9987-1E19560906D1}"/>
                </a:ext>
              </a:extLst>
            </p:cNvPr>
            <p:cNvSpPr/>
            <p:nvPr/>
          </p:nvSpPr>
          <p:spPr>
            <a:xfrm>
              <a:off x="3672644" y="3886883"/>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K8s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Resource Provider (RP)</a:t>
              </a:r>
            </a:p>
          </p:txBody>
        </p:sp>
        <p:sp>
          <p:nvSpPr>
            <p:cNvPr id="90" name="Rectangle 89">
              <a:extLst>
                <a:ext uri="{FF2B5EF4-FFF2-40B4-BE49-F238E27FC236}">
                  <a16:creationId xmlns:a16="http://schemas.microsoft.com/office/drawing/2014/main" id="{2DD62BE5-107D-48A7-AC56-B9688538754E}"/>
                </a:ext>
              </a:extLst>
            </p:cNvPr>
            <p:cNvSpPr/>
            <p:nvPr/>
          </p:nvSpPr>
          <p:spPr>
            <a:xfrm>
              <a:off x="3672644" y="4678522"/>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Server Resource Provider (RP)</a:t>
              </a:r>
            </a:p>
          </p:txBody>
        </p:sp>
        <p:sp>
          <p:nvSpPr>
            <p:cNvPr id="91" name="TextBox 90">
              <a:extLst>
                <a:ext uri="{FF2B5EF4-FFF2-40B4-BE49-F238E27FC236}">
                  <a16:creationId xmlns:a16="http://schemas.microsoft.com/office/drawing/2014/main" id="{52FB7B8C-07D1-43A7-B28F-64BCA92A8EC3}"/>
                </a:ext>
              </a:extLst>
            </p:cNvPr>
            <p:cNvSpPr txBox="1"/>
            <p:nvPr/>
          </p:nvSpPr>
          <p:spPr>
            <a:xfrm>
              <a:off x="5607056" y="1436688"/>
              <a:ext cx="3402361"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Customer locations (on-premises/clouds)</a:t>
              </a:r>
            </a:p>
          </p:txBody>
        </p:sp>
        <p:sp>
          <p:nvSpPr>
            <p:cNvPr id="92" name="Rectangle 91">
              <a:extLst>
                <a:ext uri="{FF2B5EF4-FFF2-40B4-BE49-F238E27FC236}">
                  <a16:creationId xmlns:a16="http://schemas.microsoft.com/office/drawing/2014/main" id="{CA3BB9E5-08F0-493C-BC28-B041CEED9A48}"/>
                </a:ext>
              </a:extLst>
            </p:cNvPr>
            <p:cNvSpPr/>
            <p:nvPr/>
          </p:nvSpPr>
          <p:spPr>
            <a:xfrm>
              <a:off x="6237715" y="1969103"/>
              <a:ext cx="2300996" cy="9859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3" name="Rectangle 92">
              <a:extLst>
                <a:ext uri="{FF2B5EF4-FFF2-40B4-BE49-F238E27FC236}">
                  <a16:creationId xmlns:a16="http://schemas.microsoft.com/office/drawing/2014/main" id="{92BFF0D3-FFDB-4315-9225-DE1FA9F515CB}"/>
                </a:ext>
              </a:extLst>
            </p:cNvPr>
            <p:cNvSpPr/>
            <p:nvPr/>
          </p:nvSpPr>
          <p:spPr>
            <a:xfrm>
              <a:off x="6581489" y="2014934"/>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 services</a:t>
              </a:r>
            </a:p>
          </p:txBody>
        </p:sp>
        <p:sp>
          <p:nvSpPr>
            <p:cNvPr id="96" name="Rectangle 95">
              <a:extLst>
                <a:ext uri="{FF2B5EF4-FFF2-40B4-BE49-F238E27FC236}">
                  <a16:creationId xmlns:a16="http://schemas.microsoft.com/office/drawing/2014/main" id="{25A034B5-78EF-4A7B-B357-53D31C0D47A4}"/>
                </a:ext>
              </a:extLst>
            </p:cNvPr>
            <p:cNvSpPr/>
            <p:nvPr/>
          </p:nvSpPr>
          <p:spPr>
            <a:xfrm>
              <a:off x="6237715" y="3034491"/>
              <a:ext cx="2300996" cy="19187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Kubernetes Cluster</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 name="Rectangle 101">
              <a:extLst>
                <a:ext uri="{FF2B5EF4-FFF2-40B4-BE49-F238E27FC236}">
                  <a16:creationId xmlns:a16="http://schemas.microsoft.com/office/drawing/2014/main" id="{82527F8A-D847-42A5-9550-DBDB8DB5EE60}"/>
                </a:ext>
              </a:extLst>
            </p:cNvPr>
            <p:cNvSpPr/>
            <p:nvPr/>
          </p:nvSpPr>
          <p:spPr>
            <a:xfrm>
              <a:off x="6454625" y="2373300"/>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Agent</a:t>
              </a:r>
            </a:p>
          </p:txBody>
        </p:sp>
        <p:sp>
          <p:nvSpPr>
            <p:cNvPr id="111" name="Rectangle 110">
              <a:extLst>
                <a:ext uri="{FF2B5EF4-FFF2-40B4-BE49-F238E27FC236}">
                  <a16:creationId xmlns:a16="http://schemas.microsoft.com/office/drawing/2014/main" id="{ACFA9C1F-3E23-4281-B1EE-B75BAA3CE9AC}"/>
                </a:ext>
              </a:extLst>
            </p:cNvPr>
            <p:cNvSpPr/>
            <p:nvPr/>
          </p:nvSpPr>
          <p:spPr>
            <a:xfrm>
              <a:off x="6237715" y="5016546"/>
              <a:ext cx="2300996" cy="101335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4" name="Rectangle 113">
              <a:extLst>
                <a:ext uri="{FF2B5EF4-FFF2-40B4-BE49-F238E27FC236}">
                  <a16:creationId xmlns:a16="http://schemas.microsoft.com/office/drawing/2014/main" id="{911D0842-564C-408E-AE37-A0C3BFF400AB}"/>
                </a:ext>
              </a:extLst>
            </p:cNvPr>
            <p:cNvSpPr/>
            <p:nvPr/>
          </p:nvSpPr>
          <p:spPr>
            <a:xfrm>
              <a:off x="6365646" y="5087735"/>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Servers</a:t>
              </a:r>
            </a:p>
          </p:txBody>
        </p:sp>
        <p:sp>
          <p:nvSpPr>
            <p:cNvPr id="116" name="Rectangle 115">
              <a:extLst>
                <a:ext uri="{FF2B5EF4-FFF2-40B4-BE49-F238E27FC236}">
                  <a16:creationId xmlns:a16="http://schemas.microsoft.com/office/drawing/2014/main" id="{047B5C69-E085-4CFB-AC84-E4EA1AD94BBD}"/>
                </a:ext>
              </a:extLst>
            </p:cNvPr>
            <p:cNvSpPr/>
            <p:nvPr/>
          </p:nvSpPr>
          <p:spPr>
            <a:xfrm>
              <a:off x="7496636" y="5120874"/>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Linux</a:t>
              </a:r>
            </a:p>
          </p:txBody>
        </p:sp>
        <p:sp>
          <p:nvSpPr>
            <p:cNvPr id="121" name="Rectangle 120">
              <a:extLst>
                <a:ext uri="{FF2B5EF4-FFF2-40B4-BE49-F238E27FC236}">
                  <a16:creationId xmlns:a16="http://schemas.microsoft.com/office/drawing/2014/main" id="{C683E312-9D33-4C45-AE8B-4065420C668A}"/>
                </a:ext>
              </a:extLst>
            </p:cNvPr>
            <p:cNvSpPr/>
            <p:nvPr/>
          </p:nvSpPr>
          <p:spPr>
            <a:xfrm>
              <a:off x="7491926" y="5553426"/>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Windows Server</a:t>
              </a:r>
            </a:p>
          </p:txBody>
        </p:sp>
        <p:sp>
          <p:nvSpPr>
            <p:cNvPr id="122" name="Rectangle 121">
              <a:extLst>
                <a:ext uri="{FF2B5EF4-FFF2-40B4-BE49-F238E27FC236}">
                  <a16:creationId xmlns:a16="http://schemas.microsoft.com/office/drawing/2014/main" id="{FDADC825-8596-4E44-9809-46DB4EA381A5}"/>
                </a:ext>
              </a:extLst>
            </p:cNvPr>
            <p:cNvSpPr/>
            <p:nvPr/>
          </p:nvSpPr>
          <p:spPr>
            <a:xfrm>
              <a:off x="6445638" y="5553426"/>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Server Agent</a:t>
              </a:r>
            </a:p>
          </p:txBody>
        </p:sp>
        <p:sp>
          <p:nvSpPr>
            <p:cNvPr id="129" name="Rectangle 128">
              <a:extLst>
                <a:ext uri="{FF2B5EF4-FFF2-40B4-BE49-F238E27FC236}">
                  <a16:creationId xmlns:a16="http://schemas.microsoft.com/office/drawing/2014/main" id="{9E88D9E0-2F56-4D3A-926B-A1D5CE446D72}"/>
                </a:ext>
              </a:extLst>
            </p:cNvPr>
            <p:cNvSpPr/>
            <p:nvPr/>
          </p:nvSpPr>
          <p:spPr>
            <a:xfrm>
              <a:off x="9596296" y="2153441"/>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55" name="Group 54">
              <a:extLst>
                <a:ext uri="{FF2B5EF4-FFF2-40B4-BE49-F238E27FC236}">
                  <a16:creationId xmlns:a16="http://schemas.microsoft.com/office/drawing/2014/main" id="{1FC0005B-4550-40BF-A52D-55E2246EAE0A}"/>
                </a:ext>
              </a:extLst>
            </p:cNvPr>
            <p:cNvGrpSpPr/>
            <p:nvPr/>
          </p:nvGrpSpPr>
          <p:grpSpPr>
            <a:xfrm>
              <a:off x="9596296" y="3039013"/>
              <a:ext cx="1809212" cy="1909258"/>
              <a:chOff x="9596296" y="3192563"/>
              <a:chExt cx="1809212" cy="1909258"/>
            </a:xfrm>
          </p:grpSpPr>
          <p:sp>
            <p:nvSpPr>
              <p:cNvPr id="130" name="Rectangle 129">
                <a:extLst>
                  <a:ext uri="{FF2B5EF4-FFF2-40B4-BE49-F238E27FC236}">
                    <a16:creationId xmlns:a16="http://schemas.microsoft.com/office/drawing/2014/main" id="{42596E1C-FBD5-4810-B55E-83CD597CF6A4}"/>
                  </a:ext>
                </a:extLst>
              </p:cNvPr>
              <p:cNvSpPr/>
              <p:nvPr/>
            </p:nvSpPr>
            <p:spPr>
              <a:xfrm>
                <a:off x="9596296" y="3192563"/>
                <a:ext cx="1794905" cy="19092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K8s Native Tools</a:t>
                </a:r>
              </a:p>
            </p:txBody>
          </p:sp>
          <p:sp>
            <p:nvSpPr>
              <p:cNvPr id="131" name="Rectangle 130">
                <a:extLst>
                  <a:ext uri="{FF2B5EF4-FFF2-40B4-BE49-F238E27FC236}">
                    <a16:creationId xmlns:a16="http://schemas.microsoft.com/office/drawing/2014/main" id="{A6F4F6DF-91CC-402D-85E6-89DF2B358F80}"/>
                  </a:ext>
                </a:extLst>
              </p:cNvPr>
              <p:cNvSpPr/>
              <p:nvPr/>
            </p:nvSpPr>
            <p:spPr>
              <a:xfrm>
                <a:off x="9601320" y="3571658"/>
                <a:ext cx="1804188" cy="1431161"/>
              </a:xfrm>
              <a:prstGeom prst="rect">
                <a:avLst/>
              </a:prstGeom>
              <a:ln w="3175">
                <a:noFill/>
              </a:ln>
            </p:spPr>
            <p:txBody>
              <a:bodyPr wrap="square"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provisioning​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upgrade and</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patch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lifecycle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monitoring </a:t>
                </a:r>
              </a:p>
            </p:txBody>
          </p:sp>
        </p:grpSp>
        <p:sp>
          <p:nvSpPr>
            <p:cNvPr id="135" name="Rectangle 134">
              <a:extLst>
                <a:ext uri="{FF2B5EF4-FFF2-40B4-BE49-F238E27FC236}">
                  <a16:creationId xmlns:a16="http://schemas.microsoft.com/office/drawing/2014/main" id="{80A7281C-8FB9-4DDA-887F-5D99E21E89BE}"/>
                </a:ext>
              </a:extLst>
            </p:cNvPr>
            <p:cNvSpPr/>
            <p:nvPr/>
          </p:nvSpPr>
          <p:spPr>
            <a:xfrm>
              <a:off x="9596297" y="5208997"/>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Server Admin Tools</a:t>
              </a:r>
            </a:p>
          </p:txBody>
        </p:sp>
        <p:cxnSp>
          <p:nvCxnSpPr>
            <p:cNvPr id="141" name="Elbow Connector 33">
              <a:extLst>
                <a:ext uri="{FF2B5EF4-FFF2-40B4-BE49-F238E27FC236}">
                  <a16:creationId xmlns:a16="http://schemas.microsoft.com/office/drawing/2014/main" id="{07F11710-96CE-4E51-A13A-33AABAA89F55}"/>
                </a:ext>
              </a:extLst>
            </p:cNvPr>
            <p:cNvCxnSpPr>
              <a:cxnSpLocks/>
              <a:stCxn id="89" idx="3"/>
              <a:endCxn id="108" idx="1"/>
            </p:cNvCxnSpPr>
            <p:nvPr/>
          </p:nvCxnSpPr>
          <p:spPr>
            <a:xfrm>
              <a:off x="5181404" y="4156631"/>
              <a:ext cx="1230052" cy="515302"/>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B8AF96-9BDD-4616-B147-2D90EF3B9894}"/>
                </a:ext>
              </a:extLst>
            </p:cNvPr>
            <p:cNvCxnSpPr>
              <a:cxnSpLocks/>
            </p:cNvCxnSpPr>
            <p:nvPr/>
          </p:nvCxnSpPr>
          <p:spPr>
            <a:xfrm>
              <a:off x="6581489" y="2708968"/>
              <a:ext cx="0" cy="746559"/>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46">
              <a:extLst>
                <a:ext uri="{FF2B5EF4-FFF2-40B4-BE49-F238E27FC236}">
                  <a16:creationId xmlns:a16="http://schemas.microsoft.com/office/drawing/2014/main" id="{BC5022B3-6CC7-492F-83F6-3C2B29BB464C}"/>
                </a:ext>
              </a:extLst>
            </p:cNvPr>
            <p:cNvCxnSpPr>
              <a:cxnSpLocks/>
              <a:stCxn id="92" idx="1"/>
              <a:endCxn id="87" idx="3"/>
            </p:cNvCxnSpPr>
            <p:nvPr/>
          </p:nvCxnSpPr>
          <p:spPr>
            <a:xfrm rot="10800000" flipV="1">
              <a:off x="5179273" y="2462063"/>
              <a:ext cx="1058442" cy="251164"/>
            </a:xfrm>
            <a:prstGeom prst="bentConnector3">
              <a:avLst>
                <a:gd name="adj1" fmla="val 42263"/>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Elbow Connector 164">
              <a:extLst>
                <a:ext uri="{FF2B5EF4-FFF2-40B4-BE49-F238E27FC236}">
                  <a16:creationId xmlns:a16="http://schemas.microsoft.com/office/drawing/2014/main" id="{75DFE7F9-C86B-4909-84DB-B293BEE65F0B}"/>
                </a:ext>
              </a:extLst>
            </p:cNvPr>
            <p:cNvCxnSpPr>
              <a:cxnSpLocks/>
              <a:stCxn id="92" idx="1"/>
              <a:endCxn id="88" idx="3"/>
            </p:cNvCxnSpPr>
            <p:nvPr/>
          </p:nvCxnSpPr>
          <p:spPr>
            <a:xfrm rot="10800000" flipV="1">
              <a:off x="5181405" y="2462063"/>
              <a:ext cx="1056311" cy="969670"/>
            </a:xfrm>
            <a:prstGeom prst="bentConnector3">
              <a:avLst>
                <a:gd name="adj1" fmla="val 42248"/>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169">
              <a:extLst>
                <a:ext uri="{FF2B5EF4-FFF2-40B4-BE49-F238E27FC236}">
                  <a16:creationId xmlns:a16="http://schemas.microsoft.com/office/drawing/2014/main" id="{C5306107-0BC1-478A-A345-58A99DFDBDD3}"/>
                </a:ext>
              </a:extLst>
            </p:cNvPr>
            <p:cNvCxnSpPr>
              <a:cxnSpLocks/>
              <a:stCxn id="90" idx="3"/>
              <a:endCxn id="122" idx="1"/>
            </p:cNvCxnSpPr>
            <p:nvPr/>
          </p:nvCxnSpPr>
          <p:spPr>
            <a:xfrm>
              <a:off x="5181404" y="4948270"/>
              <a:ext cx="1264234" cy="772990"/>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3" name="Elbow Connector 172">
              <a:extLst>
                <a:ext uri="{FF2B5EF4-FFF2-40B4-BE49-F238E27FC236}">
                  <a16:creationId xmlns:a16="http://schemas.microsoft.com/office/drawing/2014/main" id="{A473148C-EA80-455B-8883-2944E33B1F5E}"/>
                </a:ext>
              </a:extLst>
            </p:cNvPr>
            <p:cNvCxnSpPr>
              <a:cxnSpLocks/>
              <a:stCxn id="88" idx="3"/>
              <a:endCxn id="108" idx="1"/>
            </p:cNvCxnSpPr>
            <p:nvPr/>
          </p:nvCxnSpPr>
          <p:spPr>
            <a:xfrm>
              <a:off x="5181404" y="3431733"/>
              <a:ext cx="1230052" cy="1240200"/>
            </a:xfrm>
            <a:prstGeom prst="bentConnector3">
              <a:avLst>
                <a:gd name="adj1" fmla="val 49445"/>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78">
              <a:extLst>
                <a:ext uri="{FF2B5EF4-FFF2-40B4-BE49-F238E27FC236}">
                  <a16:creationId xmlns:a16="http://schemas.microsoft.com/office/drawing/2014/main" id="{E4FB88A0-4EB7-43FA-9692-01201049D2FF}"/>
                </a:ext>
              </a:extLst>
            </p:cNvPr>
            <p:cNvCxnSpPr>
              <a:cxnSpLocks/>
              <a:stCxn id="135" idx="1"/>
              <a:endCxn id="121" idx="3"/>
            </p:cNvCxnSpPr>
            <p:nvPr/>
          </p:nvCxnSpPr>
          <p:spPr>
            <a:xfrm rot="10800000" flipV="1">
              <a:off x="8388231" y="5517617"/>
              <a:ext cx="1208067" cy="203399"/>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557AD71-88AD-4CC3-92A4-E788AE058198}"/>
                </a:ext>
              </a:extLst>
            </p:cNvPr>
            <p:cNvCxnSpPr>
              <a:cxnSpLocks/>
            </p:cNvCxnSpPr>
            <p:nvPr/>
          </p:nvCxnSpPr>
          <p:spPr>
            <a:xfrm>
              <a:off x="7898316" y="3762945"/>
              <a:ext cx="0" cy="291802"/>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9F905E7-0131-4606-8E4A-D074E113871B}"/>
                </a:ext>
              </a:extLst>
            </p:cNvPr>
            <p:cNvCxnSpPr>
              <a:cxnSpLocks/>
              <a:stCxn id="92" idx="3"/>
              <a:endCxn id="129" idx="1"/>
            </p:cNvCxnSpPr>
            <p:nvPr/>
          </p:nvCxnSpPr>
          <p:spPr>
            <a:xfrm flipV="1">
              <a:off x="8538711" y="2462062"/>
              <a:ext cx="1057585"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5" name="Elbow Connector 178">
              <a:extLst>
                <a:ext uri="{FF2B5EF4-FFF2-40B4-BE49-F238E27FC236}">
                  <a16:creationId xmlns:a16="http://schemas.microsoft.com/office/drawing/2014/main" id="{FC5A47BE-3481-40EC-ADD6-D0372568DE7B}"/>
                </a:ext>
              </a:extLst>
            </p:cNvPr>
            <p:cNvCxnSpPr>
              <a:cxnSpLocks/>
              <a:stCxn id="135" idx="1"/>
              <a:endCxn id="116" idx="3"/>
            </p:cNvCxnSpPr>
            <p:nvPr/>
          </p:nvCxnSpPr>
          <p:spPr>
            <a:xfrm rot="10800000">
              <a:off x="8392941" y="5288466"/>
              <a:ext cx="1203357" cy="2291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EBE6A5B-C8DD-4F05-A8F0-59FEC4A12C72}"/>
                </a:ext>
              </a:extLst>
            </p:cNvPr>
            <p:cNvGrpSpPr/>
            <p:nvPr/>
          </p:nvGrpSpPr>
          <p:grpSpPr>
            <a:xfrm>
              <a:off x="1988951" y="1548305"/>
              <a:ext cx="1485637" cy="267552"/>
              <a:chOff x="8433304" y="2569966"/>
              <a:chExt cx="1685926" cy="311236"/>
            </a:xfrm>
          </p:grpSpPr>
          <p:pic>
            <p:nvPicPr>
              <p:cNvPr id="65" name="Picture 64" descr="A picture containing drawing&#10;&#10;Description automatically generated">
                <a:extLst>
                  <a:ext uri="{FF2B5EF4-FFF2-40B4-BE49-F238E27FC236}">
                    <a16:creationId xmlns:a16="http://schemas.microsoft.com/office/drawing/2014/main" id="{8E7B8242-C9D5-4469-87E1-D9659DE1309B}"/>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14F72EA2-A888-4523-AC0F-C7D41CBA75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17" name="Graphic 16">
              <a:extLst>
                <a:ext uri="{FF2B5EF4-FFF2-40B4-BE49-F238E27FC236}">
                  <a16:creationId xmlns:a16="http://schemas.microsoft.com/office/drawing/2014/main" id="{1B3D60D4-638E-4C96-B2E2-902FA65D2C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274" y="2420688"/>
              <a:ext cx="274320" cy="274320"/>
            </a:xfrm>
            <a:prstGeom prst="rect">
              <a:avLst/>
            </a:prstGeom>
          </p:spPr>
        </p:pic>
        <p:pic>
          <p:nvPicPr>
            <p:cNvPr id="18" name="Graphic 17">
              <a:extLst>
                <a:ext uri="{FF2B5EF4-FFF2-40B4-BE49-F238E27FC236}">
                  <a16:creationId xmlns:a16="http://schemas.microsoft.com/office/drawing/2014/main" id="{BA2A9E99-961D-4506-B8A8-A94BAC628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2918" y="2420688"/>
              <a:ext cx="274320" cy="274320"/>
            </a:xfrm>
            <a:prstGeom prst="rect">
              <a:avLst/>
            </a:prstGeom>
          </p:spPr>
        </p:pic>
        <p:pic>
          <p:nvPicPr>
            <p:cNvPr id="19" name="Graphic 18">
              <a:extLst>
                <a:ext uri="{FF2B5EF4-FFF2-40B4-BE49-F238E27FC236}">
                  <a16:creationId xmlns:a16="http://schemas.microsoft.com/office/drawing/2014/main" id="{771DB08A-2B62-408E-87AF-7C7E120348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555" y="2420688"/>
              <a:ext cx="274320" cy="274320"/>
            </a:xfrm>
            <a:prstGeom prst="rect">
              <a:avLst/>
            </a:prstGeom>
          </p:spPr>
        </p:pic>
        <p:grpSp>
          <p:nvGrpSpPr>
            <p:cNvPr id="23" name="Group 22">
              <a:extLst>
                <a:ext uri="{FF2B5EF4-FFF2-40B4-BE49-F238E27FC236}">
                  <a16:creationId xmlns:a16="http://schemas.microsoft.com/office/drawing/2014/main" id="{483F24CA-488C-40A4-B977-7B6B09E74795}"/>
                </a:ext>
              </a:extLst>
            </p:cNvPr>
            <p:cNvGrpSpPr/>
            <p:nvPr/>
          </p:nvGrpSpPr>
          <p:grpSpPr>
            <a:xfrm>
              <a:off x="6408153" y="3444736"/>
              <a:ext cx="1960119" cy="1387217"/>
              <a:chOff x="6650807" y="3283415"/>
              <a:chExt cx="1960119" cy="1387217"/>
            </a:xfrm>
          </p:grpSpPr>
          <p:sp>
            <p:nvSpPr>
              <p:cNvPr id="98" name="Rectangle 97">
                <a:extLst>
                  <a:ext uri="{FF2B5EF4-FFF2-40B4-BE49-F238E27FC236}">
                    <a16:creationId xmlns:a16="http://schemas.microsoft.com/office/drawing/2014/main" id="{BE4B26FA-C1B5-45EB-9849-AA2EFEF36D18}"/>
                  </a:ext>
                </a:extLst>
              </p:cNvPr>
              <p:cNvSpPr/>
              <p:nvPr/>
            </p:nvSpPr>
            <p:spPr>
              <a:xfrm>
                <a:off x="7692818" y="3893426"/>
                <a:ext cx="896304" cy="33518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itchFamily="34" charset="0"/>
                  </a:rPr>
                  <a:t>Azure PaaS Control</a:t>
                </a:r>
              </a:p>
            </p:txBody>
          </p:sp>
          <p:sp>
            <p:nvSpPr>
              <p:cNvPr id="106" name="Rectangle 105">
                <a:extLst>
                  <a:ext uri="{FF2B5EF4-FFF2-40B4-BE49-F238E27FC236}">
                    <a16:creationId xmlns:a16="http://schemas.microsoft.com/office/drawing/2014/main" id="{1C573F3C-1DB7-45E9-B589-E717A4D05BB4}"/>
                  </a:ext>
                </a:extLst>
              </p:cNvPr>
              <p:cNvSpPr/>
              <p:nvPr/>
            </p:nvSpPr>
            <p:spPr>
              <a:xfrm>
                <a:off x="6650807" y="3895802"/>
                <a:ext cx="898260"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Manager</a:t>
                </a:r>
              </a:p>
            </p:txBody>
          </p:sp>
          <p:sp>
            <p:nvSpPr>
              <p:cNvPr id="108" name="Rectangle 107">
                <a:extLst>
                  <a:ext uri="{FF2B5EF4-FFF2-40B4-BE49-F238E27FC236}">
                    <a16:creationId xmlns:a16="http://schemas.microsoft.com/office/drawing/2014/main" id="{AFC5436E-23B0-4BA9-B03D-00F510AF715C}"/>
                  </a:ext>
                </a:extLst>
              </p:cNvPr>
              <p:cNvSpPr/>
              <p:nvPr/>
            </p:nvSpPr>
            <p:spPr>
              <a:xfrm>
                <a:off x="6654110" y="4350592"/>
                <a:ext cx="1956816" cy="32004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K8s Agent</a:t>
                </a:r>
              </a:p>
            </p:txBody>
          </p:sp>
          <p:sp>
            <p:nvSpPr>
              <p:cNvPr id="95" name="Rectangle 94">
                <a:extLst>
                  <a:ext uri="{FF2B5EF4-FFF2-40B4-BE49-F238E27FC236}">
                    <a16:creationId xmlns:a16="http://schemas.microsoft.com/office/drawing/2014/main" id="{1CEEDF34-254D-4E23-ACEC-59D93ED27882}"/>
                  </a:ext>
                </a:extLst>
              </p:cNvPr>
              <p:cNvSpPr/>
              <p:nvPr/>
            </p:nvSpPr>
            <p:spPr>
              <a:xfrm>
                <a:off x="6650807" y="3283415"/>
                <a:ext cx="1953969" cy="318209"/>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Azure Arc Data Controller</a:t>
                </a:r>
              </a:p>
            </p:txBody>
          </p:sp>
        </p:grpSp>
        <p:pic>
          <p:nvPicPr>
            <p:cNvPr id="20" name="Picture 19" descr="A close up of a sign&#10;&#10;Description automatically generated">
              <a:extLst>
                <a:ext uri="{FF2B5EF4-FFF2-40B4-BE49-F238E27FC236}">
                  <a16:creationId xmlns:a16="http://schemas.microsoft.com/office/drawing/2014/main" id="{3BE554E0-7E3A-459C-B38E-72040F2C60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0207" y="3087535"/>
              <a:ext cx="282804" cy="274320"/>
            </a:xfrm>
            <a:prstGeom prst="rect">
              <a:avLst/>
            </a:prstGeom>
          </p:spPr>
        </p:pic>
        <p:cxnSp>
          <p:nvCxnSpPr>
            <p:cNvPr id="115" name="Straight Arrow Connector 114">
              <a:extLst>
                <a:ext uri="{FF2B5EF4-FFF2-40B4-BE49-F238E27FC236}">
                  <a16:creationId xmlns:a16="http://schemas.microsoft.com/office/drawing/2014/main" id="{E3C5B2E5-8742-4614-BC80-486292E6D2F8}"/>
                </a:ext>
              </a:extLst>
            </p:cNvPr>
            <p:cNvCxnSpPr>
              <a:cxnSpLocks/>
              <a:stCxn id="96" idx="3"/>
              <a:endCxn id="130" idx="1"/>
            </p:cNvCxnSpPr>
            <p:nvPr/>
          </p:nvCxnSpPr>
          <p:spPr>
            <a:xfrm flipV="1">
              <a:off x="8538711" y="3993642"/>
              <a:ext cx="1057585" cy="24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58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p:txBody>
          <a:bodyPr/>
          <a:lstStyle/>
          <a:p>
            <a:r>
              <a:rPr lang="en-US"/>
              <a:t>Azure Arc-enabled Kubernetes GitOps Flow</a:t>
            </a:r>
          </a:p>
        </p:txBody>
      </p:sp>
      <p:pic>
        <p:nvPicPr>
          <p:cNvPr id="82" name="Graphic 81" descr="Kuberenetes icon">
            <a:extLst>
              <a:ext uri="{FF2B5EF4-FFF2-40B4-BE49-F238E27FC236}">
                <a16:creationId xmlns:a16="http://schemas.microsoft.com/office/drawing/2014/main" id="{0FD1FE5E-8772-433B-9BED-234E087BD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936" y="1850769"/>
            <a:ext cx="640264" cy="640264"/>
          </a:xfrm>
          <a:prstGeom prst="rect">
            <a:avLst/>
          </a:prstGeom>
        </p:spPr>
      </p:pic>
      <p:sp>
        <p:nvSpPr>
          <p:cNvPr id="86" name="Rectangle 85">
            <a:extLst>
              <a:ext uri="{FF2B5EF4-FFF2-40B4-BE49-F238E27FC236}">
                <a16:creationId xmlns:a16="http://schemas.microsoft.com/office/drawing/2014/main" id="{7FD0C919-8241-4F52-92E2-D72666E87C8B}"/>
              </a:ext>
            </a:extLst>
          </p:cNvPr>
          <p:cNvSpPr/>
          <p:nvPr/>
        </p:nvSpPr>
        <p:spPr>
          <a:xfrm>
            <a:off x="4803195" y="1285506"/>
            <a:ext cx="15037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Arc Connected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Kubernetes Cluster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5EEF0CD4-4A18-4385-901E-51DDFAD822FC}"/>
              </a:ext>
            </a:extLst>
          </p:cNvPr>
          <p:cNvSpPr/>
          <p:nvPr/>
        </p:nvSpPr>
        <p:spPr>
          <a:xfrm>
            <a:off x="6681064" y="1285506"/>
            <a:ext cx="121860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Configurations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4B036597-17B1-41C4-949D-9AA036DDB534}"/>
              </a:ext>
            </a:extLst>
          </p:cNvPr>
          <p:cNvSpPr/>
          <p:nvPr/>
        </p:nvSpPr>
        <p:spPr>
          <a:xfrm>
            <a:off x="10479988" y="1285506"/>
            <a:ext cx="937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git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Repository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99437C7-BA8E-4F8D-A47D-3EEDDEBB50FC}"/>
              </a:ext>
            </a:extLst>
          </p:cNvPr>
          <p:cNvSpPr/>
          <p:nvPr/>
        </p:nvSpPr>
        <p:spPr>
          <a:xfrm>
            <a:off x="8289824" y="1285506"/>
            <a:ext cx="14191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Flux Operator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Helm Operator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461A6332-8CEC-4178-8036-D7BD2AC52CA3}"/>
              </a:ext>
              <a:ext uri="{C183D7F6-B498-43B3-948B-1728B52AA6E4}">
                <adec:decorative xmlns:adec="http://schemas.microsoft.com/office/drawing/2017/decorative" val="1"/>
              </a:ext>
            </a:extLst>
          </p:cNvPr>
          <p:cNvCxnSpPr>
            <a:cxnSpLocks/>
          </p:cNvCxnSpPr>
          <p:nvPr/>
        </p:nvCxnSpPr>
        <p:spPr>
          <a:xfrm flipH="1">
            <a:off x="5907625" y="2170809"/>
            <a:ext cx="1097712" cy="92"/>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F1F3E9-5C5C-498E-A5A7-5337094599D2}"/>
              </a:ext>
              <a:ext uri="{C183D7F6-B498-43B3-948B-1728B52AA6E4}">
                <adec:decorative xmlns:adec="http://schemas.microsoft.com/office/drawing/2017/decorative" val="1"/>
              </a:ext>
            </a:extLst>
          </p:cNvPr>
          <p:cNvCxnSpPr>
            <a:cxnSpLocks/>
          </p:cNvCxnSpPr>
          <p:nvPr/>
        </p:nvCxnSpPr>
        <p:spPr>
          <a:xfrm flipH="1">
            <a:off x="7612992" y="2170809"/>
            <a:ext cx="773588"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8DCBB1-B0F5-49F4-9BEA-AE06CA079A2D}"/>
              </a:ext>
              <a:ext uri="{C183D7F6-B498-43B3-948B-1728B52AA6E4}">
                <adec:decorative xmlns:adec="http://schemas.microsoft.com/office/drawing/2017/decorative" val="1"/>
              </a:ext>
            </a:extLst>
          </p:cNvPr>
          <p:cNvCxnSpPr>
            <a:cxnSpLocks/>
          </p:cNvCxnSpPr>
          <p:nvPr/>
        </p:nvCxnSpPr>
        <p:spPr>
          <a:xfrm flipH="1">
            <a:off x="9578382" y="2153338"/>
            <a:ext cx="971390" cy="0"/>
          </a:xfrm>
          <a:prstGeom prst="line">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6" name="Graphic 95" descr="application changes icon">
            <a:extLst>
              <a:ext uri="{FF2B5EF4-FFF2-40B4-BE49-F238E27FC236}">
                <a16:creationId xmlns:a16="http://schemas.microsoft.com/office/drawing/2014/main" id="{1CBAEE1B-5248-4A86-9B7A-41C44D0283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80" y="4045784"/>
            <a:ext cx="640080" cy="640080"/>
          </a:xfrm>
          <a:prstGeom prst="rect">
            <a:avLst/>
          </a:prstGeom>
        </p:spPr>
      </p:pic>
      <p:sp>
        <p:nvSpPr>
          <p:cNvPr id="97" name="Rectangle 96">
            <a:extLst>
              <a:ext uri="{FF2B5EF4-FFF2-40B4-BE49-F238E27FC236}">
                <a16:creationId xmlns:a16="http://schemas.microsoft.com/office/drawing/2014/main" id="{5B9926E4-AB41-4F80-84D6-E4AF14EFE106}"/>
              </a:ext>
            </a:extLst>
          </p:cNvPr>
          <p:cNvSpPr/>
          <p:nvPr/>
        </p:nvSpPr>
        <p:spPr>
          <a:xfrm>
            <a:off x="10457355" y="4685864"/>
            <a:ext cx="98296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Changes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1686EB33-AAE9-4F7F-9CD1-9257C55C0E29}"/>
              </a:ext>
            </a:extLst>
          </p:cNvPr>
          <p:cNvSpPr/>
          <p:nvPr/>
        </p:nvSpPr>
        <p:spPr>
          <a:xfrm>
            <a:off x="11310308" y="3098842"/>
            <a:ext cx="61734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Semibold"/>
                <a:ea typeface="+mn-ea"/>
                <a:cs typeface="+mn-cs"/>
              </a:rPr>
              <a:t>git</a:t>
            </a:r>
            <a:br>
              <a:rPr kumimoji="0" lang="en-US" sz="1200" b="0" i="1" u="none" strike="noStrike" kern="1200" cap="none" spc="0" normalizeH="0" baseline="0" noProof="0">
                <a:ln>
                  <a:noFill/>
                </a:ln>
                <a:solidFill>
                  <a:srgbClr val="FFFFFF"/>
                </a:solidFill>
                <a:effectLst/>
                <a:uLnTx/>
                <a:uFillTx/>
                <a:latin typeface="Segoe UI Semibold"/>
                <a:ea typeface="+mn-ea"/>
                <a:cs typeface="+mn-cs"/>
              </a:rPr>
            </a:br>
            <a:r>
              <a:rPr kumimoji="0" lang="en-US" sz="1200" b="0" i="1" u="none" strike="noStrike" kern="1200" cap="none" spc="0" normalizeH="0" baseline="0" noProof="0">
                <a:ln>
                  <a:noFill/>
                </a:ln>
                <a:solidFill>
                  <a:srgbClr val="FFFFFF"/>
                </a:solidFill>
                <a:effectLst/>
                <a:uLnTx/>
                <a:uFillTx/>
                <a:latin typeface="Segoe UI Semibold"/>
                <a:ea typeface="+mn-ea"/>
                <a:cs typeface="+mn-cs"/>
              </a:rPr>
              <a:t>merge</a:t>
            </a:r>
            <a:endParaRPr kumimoji="0" lang="en-US" sz="1200" b="0" i="1" u="none" strike="noStrike" kern="1200" cap="none" spc="0" normalizeH="0" baseline="0" noProof="0">
              <a:ln>
                <a:noFill/>
              </a:ln>
              <a:solidFill>
                <a:srgbClr val="FFFFFF"/>
              </a:solidFill>
              <a:effectLst/>
              <a:uLnTx/>
              <a:uFillTx/>
              <a:latin typeface="Segoe UI"/>
              <a:ea typeface="+mn-ea"/>
              <a:cs typeface="+mn-cs"/>
            </a:endParaRPr>
          </a:p>
        </p:txBody>
      </p:sp>
      <p:cxnSp>
        <p:nvCxnSpPr>
          <p:cNvPr id="99" name="Straight Connector 98">
            <a:extLst>
              <a:ext uri="{FF2B5EF4-FFF2-40B4-BE49-F238E27FC236}">
                <a16:creationId xmlns:a16="http://schemas.microsoft.com/office/drawing/2014/main" id="{F8E5571A-B9A0-4DEA-B550-96B2D9470D42}"/>
              </a:ext>
              <a:ext uri="{C183D7F6-B498-43B3-948B-1728B52AA6E4}">
                <adec:decorative xmlns:adec="http://schemas.microsoft.com/office/drawing/2017/decorative" val="1"/>
              </a:ext>
            </a:extLst>
          </p:cNvPr>
          <p:cNvCxnSpPr>
            <a:cxnSpLocks/>
          </p:cNvCxnSpPr>
          <p:nvPr/>
        </p:nvCxnSpPr>
        <p:spPr>
          <a:xfrm flipH="1">
            <a:off x="9578382" y="2335166"/>
            <a:ext cx="971390" cy="0"/>
          </a:xfrm>
          <a:prstGeom prst="line">
            <a:avLst/>
          </a:prstGeom>
          <a:ln w="15875">
            <a:solidFill>
              <a:srgbClr val="9BF00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D33D03B-7F4E-46CF-9719-59FEF489DEBE}"/>
              </a:ext>
            </a:extLst>
          </p:cNvPr>
          <p:cNvSpPr/>
          <p:nvPr/>
        </p:nvSpPr>
        <p:spPr>
          <a:xfrm>
            <a:off x="9477848" y="2372745"/>
            <a:ext cx="1266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Flux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pickup changes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05BA06E4-591F-4667-A69C-0224D6878B54}"/>
              </a:ext>
              <a:ext uri="{C183D7F6-B498-43B3-948B-1728B52AA6E4}">
                <adec:decorative xmlns:adec="http://schemas.microsoft.com/office/drawing/2017/decorative" val="1"/>
              </a:ext>
            </a:extLst>
          </p:cNvPr>
          <p:cNvGrpSpPr/>
          <p:nvPr/>
        </p:nvGrpSpPr>
        <p:grpSpPr>
          <a:xfrm>
            <a:off x="8425677" y="4125403"/>
            <a:ext cx="1062896" cy="560461"/>
            <a:chOff x="9869006" y="3388646"/>
            <a:chExt cx="1062896" cy="560461"/>
          </a:xfrm>
        </p:grpSpPr>
        <p:pic>
          <p:nvPicPr>
            <p:cNvPr id="102" name="Picture 101" descr="A close up of a sign&#10;&#10;Description automatically generated">
              <a:extLst>
                <a:ext uri="{FF2B5EF4-FFF2-40B4-BE49-F238E27FC236}">
                  <a16:creationId xmlns:a16="http://schemas.microsoft.com/office/drawing/2014/main" id="{BE274FEC-7566-4386-BA99-1FD08E83B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03" name="Graphic 102">
              <a:extLst>
                <a:ext uri="{FF2B5EF4-FFF2-40B4-BE49-F238E27FC236}">
                  <a16:creationId xmlns:a16="http://schemas.microsoft.com/office/drawing/2014/main" id="{7C855180-1360-4274-949D-A6615D4A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04" name="Rectangle 103">
            <a:extLst>
              <a:ext uri="{FF2B5EF4-FFF2-40B4-BE49-F238E27FC236}">
                <a16:creationId xmlns:a16="http://schemas.microsoft.com/office/drawing/2014/main" id="{52DBBC8D-5202-4682-953A-77AC15B565CD}"/>
              </a:ext>
            </a:extLst>
          </p:cNvPr>
          <p:cNvSpPr/>
          <p:nvPr/>
        </p:nvSpPr>
        <p:spPr>
          <a:xfrm>
            <a:off x="8355093" y="4685863"/>
            <a:ext cx="1210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(Desired State)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091DCEA5-A1EE-49C6-B5AF-CBD5EE50777D}"/>
              </a:ext>
              <a:ext uri="{C183D7F6-B498-43B3-948B-1728B52AA6E4}">
                <adec:decorative xmlns:adec="http://schemas.microsoft.com/office/drawing/2017/decorative" val="1"/>
              </a:ext>
            </a:extLst>
          </p:cNvPr>
          <p:cNvCxnSpPr>
            <a:cxnSpLocks/>
          </p:cNvCxnSpPr>
          <p:nvPr/>
        </p:nvCxnSpPr>
        <p:spPr>
          <a:xfrm>
            <a:off x="10966820" y="2494156"/>
            <a:ext cx="0" cy="1486778"/>
          </a:xfrm>
          <a:prstGeom prst="line">
            <a:avLst/>
          </a:prstGeom>
          <a:ln w="15875">
            <a:solidFill>
              <a:srgbClr val="D83B0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4CF066-344A-4D33-A48C-037C709EBE5E}"/>
              </a:ext>
              <a:ext uri="{C183D7F6-B498-43B3-948B-1728B52AA6E4}">
                <adec:decorative xmlns:adec="http://schemas.microsoft.com/office/drawing/2017/decorative" val="1"/>
              </a:ext>
            </a:extLst>
          </p:cNvPr>
          <p:cNvCxnSpPr>
            <a:cxnSpLocks/>
          </p:cNvCxnSpPr>
          <p:nvPr/>
        </p:nvCxnSpPr>
        <p:spPr>
          <a:xfrm flipV="1">
            <a:off x="8710352" y="2525258"/>
            <a:ext cx="0" cy="1513814"/>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7" name="Shape 339">
            <a:extLst>
              <a:ext uri="{FF2B5EF4-FFF2-40B4-BE49-F238E27FC236}">
                <a16:creationId xmlns:a16="http://schemas.microsoft.com/office/drawing/2014/main" id="{0E6ED490-8AE1-40D5-BD21-C418CDD29423}"/>
              </a:ext>
              <a:ext uri="{C183D7F6-B498-43B3-948B-1728B52AA6E4}">
                <adec:decorative xmlns:adec="http://schemas.microsoft.com/office/drawing/2017/decorative" val="1"/>
              </a:ext>
            </a:extLst>
          </p:cNvPr>
          <p:cNvPicPr preferRelativeResize="0"/>
          <p:nvPr/>
        </p:nvPicPr>
        <p:blipFill rotWithShape="1">
          <a:blip r:embed="rId10"/>
          <a:srcRect t="5092" b="5092"/>
          <a:stretch/>
        </p:blipFill>
        <p:spPr>
          <a:xfrm>
            <a:off x="2621801" y="1876339"/>
            <a:ext cx="638810" cy="553998"/>
          </a:xfrm>
          <a:prstGeom prst="rect">
            <a:avLst/>
          </a:prstGeom>
        </p:spPr>
      </p:pic>
      <p:sp>
        <p:nvSpPr>
          <p:cNvPr id="108" name="TextBox 107">
            <a:extLst>
              <a:ext uri="{FF2B5EF4-FFF2-40B4-BE49-F238E27FC236}">
                <a16:creationId xmlns:a16="http://schemas.microsoft.com/office/drawing/2014/main" id="{05B07652-E238-4CA5-A6B9-629D511AEB8D}"/>
              </a:ext>
            </a:extLst>
          </p:cNvPr>
          <p:cNvSpPr txBox="1"/>
          <p:nvPr/>
        </p:nvSpPr>
        <p:spPr>
          <a:xfrm>
            <a:off x="382017" y="1936284"/>
            <a:ext cx="2006015" cy="461665"/>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Google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Engine (GKE)</a:t>
            </a:r>
          </a:p>
        </p:txBody>
      </p:sp>
      <p:cxnSp>
        <p:nvCxnSpPr>
          <p:cNvPr id="109" name="Straight Connector 108">
            <a:extLst>
              <a:ext uri="{FF2B5EF4-FFF2-40B4-BE49-F238E27FC236}">
                <a16:creationId xmlns:a16="http://schemas.microsoft.com/office/drawing/2014/main" id="{5E268BC7-49CF-4E82-ADB9-23B45806E99A}"/>
              </a:ext>
              <a:ext uri="{C183D7F6-B498-43B3-948B-1728B52AA6E4}">
                <adec:decorative xmlns:adec="http://schemas.microsoft.com/office/drawing/2017/decorative" val="1"/>
              </a:ext>
            </a:extLst>
          </p:cNvPr>
          <p:cNvCxnSpPr>
            <a:cxnSpLocks/>
          </p:cNvCxnSpPr>
          <p:nvPr/>
        </p:nvCxnSpPr>
        <p:spPr>
          <a:xfrm flipH="1">
            <a:off x="3434757" y="2170809"/>
            <a:ext cx="1800179"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0" name="Graphic 109" descr="EKS icon">
            <a:extLst>
              <a:ext uri="{FF2B5EF4-FFF2-40B4-BE49-F238E27FC236}">
                <a16:creationId xmlns:a16="http://schemas.microsoft.com/office/drawing/2014/main" id="{E3D8B7D6-7895-4EC9-8D4F-F8D23BD3F5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611" y="3855459"/>
            <a:ext cx="560461" cy="560461"/>
          </a:xfrm>
          <a:prstGeom prst="rect">
            <a:avLst/>
          </a:prstGeom>
        </p:spPr>
      </p:pic>
      <p:sp>
        <p:nvSpPr>
          <p:cNvPr id="111" name="Rectangle 110">
            <a:extLst>
              <a:ext uri="{FF2B5EF4-FFF2-40B4-BE49-F238E27FC236}">
                <a16:creationId xmlns:a16="http://schemas.microsoft.com/office/drawing/2014/main" id="{2A19C703-5D0F-4D31-9E0A-B73702C3C97D}"/>
              </a:ext>
            </a:extLst>
          </p:cNvPr>
          <p:cNvSpPr/>
          <p:nvPr/>
        </p:nvSpPr>
        <p:spPr>
          <a:xfrm>
            <a:off x="504329" y="3904857"/>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Elastic Kubernetes Service (EKS)</a:t>
            </a:r>
          </a:p>
        </p:txBody>
      </p:sp>
      <p:sp>
        <p:nvSpPr>
          <p:cNvPr id="112" name="Rectangle 111">
            <a:extLst>
              <a:ext uri="{FF2B5EF4-FFF2-40B4-BE49-F238E27FC236}">
                <a16:creationId xmlns:a16="http://schemas.microsoft.com/office/drawing/2014/main" id="{09214308-201C-4328-8D8A-826C472EB56A}"/>
              </a:ext>
            </a:extLst>
          </p:cNvPr>
          <p:cNvSpPr/>
          <p:nvPr/>
        </p:nvSpPr>
        <p:spPr>
          <a:xfrm>
            <a:off x="476785" y="4937219"/>
            <a:ext cx="176139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Rancher K3s</a:t>
            </a:r>
          </a:p>
        </p:txBody>
      </p:sp>
      <p:sp>
        <p:nvSpPr>
          <p:cNvPr id="115" name="Rectangle 114">
            <a:extLst>
              <a:ext uri="{FF2B5EF4-FFF2-40B4-BE49-F238E27FC236}">
                <a16:creationId xmlns:a16="http://schemas.microsoft.com/office/drawing/2014/main" id="{ECE8D105-81AB-4E04-AA40-A4480A680D4C}"/>
              </a:ext>
            </a:extLst>
          </p:cNvPr>
          <p:cNvSpPr/>
          <p:nvPr/>
        </p:nvSpPr>
        <p:spPr>
          <a:xfrm>
            <a:off x="661832" y="2912066"/>
            <a:ext cx="144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Kubernetes Service on HCI</a:t>
            </a:r>
          </a:p>
        </p:txBody>
      </p:sp>
      <p:pic>
        <p:nvPicPr>
          <p:cNvPr id="117" name="Picture 4" descr="Rancher Brand Guidelines &amp; Resources">
            <a:extLst>
              <a:ext uri="{FF2B5EF4-FFF2-40B4-BE49-F238E27FC236}">
                <a16:creationId xmlns:a16="http://schemas.microsoft.com/office/drawing/2014/main" id="{1558B545-7E25-4A32-B4EB-B6C0420555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107" y="4881411"/>
            <a:ext cx="765468" cy="3886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DCDB8AE-1A22-43D5-88CA-B2D6E08742AB}"/>
              </a:ext>
              <a:ext uri="{C183D7F6-B498-43B3-948B-1728B52AA6E4}">
                <adec:decorative xmlns:adec="http://schemas.microsoft.com/office/drawing/2017/decorative" val="1"/>
              </a:ext>
            </a:extLst>
          </p:cNvPr>
          <p:cNvGrpSpPr/>
          <p:nvPr/>
        </p:nvGrpSpPr>
        <p:grpSpPr>
          <a:xfrm>
            <a:off x="8417535" y="1876339"/>
            <a:ext cx="1058751" cy="581167"/>
            <a:chOff x="8435919" y="1840161"/>
            <a:chExt cx="1058751" cy="581167"/>
          </a:xfrm>
        </p:grpSpPr>
        <p:pic>
          <p:nvPicPr>
            <p:cNvPr id="119" name="Picture 118" descr="A close up of a sign&#10;&#10;Description automatically generated">
              <a:extLst>
                <a:ext uri="{FF2B5EF4-FFF2-40B4-BE49-F238E27FC236}">
                  <a16:creationId xmlns:a16="http://schemas.microsoft.com/office/drawing/2014/main" id="{79CB20CE-7750-4057-9D06-DA502980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4475" y="1869541"/>
              <a:ext cx="490195" cy="475488"/>
            </a:xfrm>
            <a:prstGeom prst="rect">
              <a:avLst/>
            </a:prstGeom>
          </p:spPr>
        </p:pic>
        <p:pic>
          <p:nvPicPr>
            <p:cNvPr id="120" name="Picture 6" descr="CNCF Branding | Flux">
              <a:extLst>
                <a:ext uri="{FF2B5EF4-FFF2-40B4-BE49-F238E27FC236}">
                  <a16:creationId xmlns:a16="http://schemas.microsoft.com/office/drawing/2014/main" id="{3ECAFB6C-926B-4FF4-9B06-C143551F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5919" y="1840161"/>
              <a:ext cx="581167" cy="581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1" name="Graphic 120" descr="Checklist">
            <a:extLst>
              <a:ext uri="{FF2B5EF4-FFF2-40B4-BE49-F238E27FC236}">
                <a16:creationId xmlns:a16="http://schemas.microsoft.com/office/drawing/2014/main" id="{B9A282D7-7DDE-49EF-9DD8-BF44C6741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74470" y="1852526"/>
            <a:ext cx="631793" cy="631793"/>
          </a:xfrm>
          <a:prstGeom prst="rect">
            <a:avLst/>
          </a:prstGeom>
        </p:spPr>
      </p:pic>
      <p:pic>
        <p:nvPicPr>
          <p:cNvPr id="122" name="Picture 8" descr="Git - Logo Downloads">
            <a:extLst>
              <a:ext uri="{FF2B5EF4-FFF2-40B4-BE49-F238E27FC236}">
                <a16:creationId xmlns:a16="http://schemas.microsoft.com/office/drawing/2014/main" id="{2B2AD68F-8178-4DCD-827E-96F4C1519B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6780" y="1817427"/>
            <a:ext cx="640079" cy="640079"/>
          </a:xfrm>
          <a:prstGeom prst="rect">
            <a:avLst/>
          </a:prstGeom>
          <a:noFill/>
          <a:extLst>
            <a:ext uri="{909E8E84-426E-40DD-AFC4-6F175D3DCCD1}">
              <a14:hiddenFill xmlns:a14="http://schemas.microsoft.com/office/drawing/2010/main">
                <a:solidFill>
                  <a:srgbClr val="FFFFFF"/>
                </a:solidFill>
              </a14:hiddenFill>
            </a:ext>
          </a:extLst>
        </p:spPr>
      </p:pic>
      <p:pic>
        <p:nvPicPr>
          <p:cNvPr id="123" name="Graphic 122" descr="Azure Kubernetes Service on HCI icon">
            <a:extLst>
              <a:ext uri="{FF2B5EF4-FFF2-40B4-BE49-F238E27FC236}">
                <a16:creationId xmlns:a16="http://schemas.microsoft.com/office/drawing/2014/main" id="{4F89B08D-FA66-4E0D-9B76-64AE03438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2125" y="2842433"/>
            <a:ext cx="600930" cy="600930"/>
          </a:xfrm>
          <a:prstGeom prst="rect">
            <a:avLst/>
          </a:prstGeom>
        </p:spPr>
      </p:pic>
      <p:pic>
        <p:nvPicPr>
          <p:cNvPr id="124" name="Graphic 123" descr="Magnifying glass">
            <a:extLst>
              <a:ext uri="{FF2B5EF4-FFF2-40B4-BE49-F238E27FC236}">
                <a16:creationId xmlns:a16="http://schemas.microsoft.com/office/drawing/2014/main" id="{54D74A9D-2487-4329-9073-7C218BE428A3}"/>
              </a:ext>
            </a:extLst>
          </p:cNvPr>
          <p:cNvPicPr>
            <a:picLocks noChangeAspect="1"/>
          </p:cNvPicPr>
          <p:nvPr/>
        </p:nvPicPr>
        <p:blipFill>
          <a:blip r:embed="rId20">
            <a:lum bright="100000"/>
            <a:extLst>
              <a:ext uri="{96DAC541-7B7A-43D3-8B79-37D633B846F1}">
                <asvg:svgBlip xmlns:asvg="http://schemas.microsoft.com/office/drawing/2016/SVG/main" r:embed="rId21"/>
              </a:ext>
            </a:extLst>
          </a:blip>
          <a:stretch>
            <a:fillRect/>
          </a:stretch>
        </p:blipFill>
        <p:spPr>
          <a:xfrm>
            <a:off x="9889342" y="1701260"/>
            <a:ext cx="349469" cy="349469"/>
          </a:xfrm>
          <a:prstGeom prst="rect">
            <a:avLst/>
          </a:prstGeom>
        </p:spPr>
      </p:pic>
      <p:pic>
        <p:nvPicPr>
          <p:cNvPr id="125" name="Picture 10" descr="Git merge icon">
            <a:extLst>
              <a:ext uri="{FF2B5EF4-FFF2-40B4-BE49-F238E27FC236}">
                <a16:creationId xmlns:a16="http://schemas.microsoft.com/office/drawing/2014/main" id="{E138BB99-52A5-4E3D-A5F7-90BB1CE631D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37374" y="3147933"/>
            <a:ext cx="303451" cy="404601"/>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1CBA1054-A503-47C0-975D-D83AEB4805B9}"/>
              </a:ext>
              <a:ext uri="{C183D7F6-B498-43B3-948B-1728B52AA6E4}">
                <adec:decorative xmlns:adec="http://schemas.microsoft.com/office/drawing/2017/decorative" val="1"/>
              </a:ext>
            </a:extLst>
          </p:cNvPr>
          <p:cNvGrpSpPr/>
          <p:nvPr/>
        </p:nvGrpSpPr>
        <p:grpSpPr>
          <a:xfrm>
            <a:off x="2259342" y="1878319"/>
            <a:ext cx="234964" cy="234964"/>
            <a:chOff x="6142353" y="5302154"/>
            <a:chExt cx="640264" cy="441747"/>
          </a:xfrm>
          <a:solidFill>
            <a:schemeClr val="accent1"/>
          </a:solidFill>
        </p:grpSpPr>
        <p:sp>
          <p:nvSpPr>
            <p:cNvPr id="127" name="Oval 126">
              <a:extLst>
                <a:ext uri="{FF2B5EF4-FFF2-40B4-BE49-F238E27FC236}">
                  <a16:creationId xmlns:a16="http://schemas.microsoft.com/office/drawing/2014/main" id="{7B360439-DEED-47E8-B561-14673DB80D86}"/>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50ECA3EC-AA9F-413B-83DC-34742F52A9D6}"/>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5B306F14-8368-44B5-81F8-FFC1853D6328}"/>
              </a:ext>
              <a:ext uri="{C183D7F6-B498-43B3-948B-1728B52AA6E4}">
                <adec:decorative xmlns:adec="http://schemas.microsoft.com/office/drawing/2017/decorative" val="1"/>
              </a:ext>
            </a:extLst>
          </p:cNvPr>
          <p:cNvGrpSpPr/>
          <p:nvPr/>
        </p:nvGrpSpPr>
        <p:grpSpPr>
          <a:xfrm>
            <a:off x="4813406" y="1878319"/>
            <a:ext cx="234964" cy="234964"/>
            <a:chOff x="6142353" y="5302154"/>
            <a:chExt cx="640264" cy="441747"/>
          </a:xfrm>
          <a:solidFill>
            <a:schemeClr val="accent1"/>
          </a:solidFill>
        </p:grpSpPr>
        <p:sp>
          <p:nvSpPr>
            <p:cNvPr id="130" name="Oval 129">
              <a:extLst>
                <a:ext uri="{FF2B5EF4-FFF2-40B4-BE49-F238E27FC236}">
                  <a16:creationId xmlns:a16="http://schemas.microsoft.com/office/drawing/2014/main" id="{B3CCA80D-5A15-4491-B6AE-A99748F644AC}"/>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31B57E5C-2340-427A-8D8E-0E1ADE16CE44}"/>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23CA6C35-55C6-4A1F-BA5F-D5E50C397A33}"/>
              </a:ext>
              <a:ext uri="{C183D7F6-B498-43B3-948B-1728B52AA6E4}">
                <adec:decorative xmlns:adec="http://schemas.microsoft.com/office/drawing/2017/decorative" val="1"/>
              </a:ext>
            </a:extLst>
          </p:cNvPr>
          <p:cNvGrpSpPr/>
          <p:nvPr/>
        </p:nvGrpSpPr>
        <p:grpSpPr>
          <a:xfrm>
            <a:off x="6551662" y="1875640"/>
            <a:ext cx="234964" cy="234964"/>
            <a:chOff x="6142353" y="5302154"/>
            <a:chExt cx="640264" cy="441747"/>
          </a:xfrm>
          <a:solidFill>
            <a:schemeClr val="accent1"/>
          </a:solidFill>
        </p:grpSpPr>
        <p:sp>
          <p:nvSpPr>
            <p:cNvPr id="133" name="Oval 132">
              <a:extLst>
                <a:ext uri="{FF2B5EF4-FFF2-40B4-BE49-F238E27FC236}">
                  <a16:creationId xmlns:a16="http://schemas.microsoft.com/office/drawing/2014/main" id="{F4DEBC89-86A2-4189-9CF6-AF79BC3E740E}"/>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28FA4655-CB54-4786-99E5-C01586BF52FC}"/>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3</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CB122730-E5F4-4200-8E82-85DD21344D37}"/>
              </a:ext>
              <a:ext uri="{C183D7F6-B498-43B3-948B-1728B52AA6E4}">
                <adec:decorative xmlns:adec="http://schemas.microsoft.com/office/drawing/2017/decorative" val="1"/>
              </a:ext>
            </a:extLst>
          </p:cNvPr>
          <p:cNvGrpSpPr/>
          <p:nvPr/>
        </p:nvGrpSpPr>
        <p:grpSpPr>
          <a:xfrm>
            <a:off x="9946595" y="1398856"/>
            <a:ext cx="234964" cy="234964"/>
            <a:chOff x="6142353" y="5302154"/>
            <a:chExt cx="640264" cy="441747"/>
          </a:xfrm>
          <a:solidFill>
            <a:schemeClr val="accent1"/>
          </a:solidFill>
        </p:grpSpPr>
        <p:sp>
          <p:nvSpPr>
            <p:cNvPr id="136" name="Oval 135">
              <a:extLst>
                <a:ext uri="{FF2B5EF4-FFF2-40B4-BE49-F238E27FC236}">
                  <a16:creationId xmlns:a16="http://schemas.microsoft.com/office/drawing/2014/main" id="{6048B677-21A4-4B43-AE1E-5E556EBFA501}"/>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97A5D5D-6B24-423B-99E0-96F602564763}"/>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4</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701842E-8AA1-49DD-9FB5-461A347B67A2}"/>
              </a:ext>
              <a:ext uri="{C183D7F6-B498-43B3-948B-1728B52AA6E4}">
                <adec:decorative xmlns:adec="http://schemas.microsoft.com/office/drawing/2017/decorative" val="1"/>
              </a:ext>
            </a:extLst>
          </p:cNvPr>
          <p:cNvGrpSpPr/>
          <p:nvPr/>
        </p:nvGrpSpPr>
        <p:grpSpPr>
          <a:xfrm>
            <a:off x="8807165" y="3212531"/>
            <a:ext cx="1263101" cy="461665"/>
            <a:chOff x="8807165" y="3212531"/>
            <a:chExt cx="1263101" cy="461665"/>
          </a:xfrm>
        </p:grpSpPr>
        <p:sp>
          <p:nvSpPr>
            <p:cNvPr id="95" name="Rectangle 94">
              <a:extLst>
                <a:ext uri="{FF2B5EF4-FFF2-40B4-BE49-F238E27FC236}">
                  <a16:creationId xmlns:a16="http://schemas.microsoft.com/office/drawing/2014/main" id="{94D57F7D-E99A-4DC5-8287-DD4A72A6B6DC}"/>
                </a:ext>
              </a:extLst>
            </p:cNvPr>
            <p:cNvSpPr/>
            <p:nvPr/>
          </p:nvSpPr>
          <p:spPr>
            <a:xfrm>
              <a:off x="9026390" y="3212531"/>
              <a:ext cx="104387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Deployment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3D524D5B-1927-47E9-84A8-0866B03E8E74}"/>
                </a:ext>
                <a:ext uri="{C183D7F6-B498-43B3-948B-1728B52AA6E4}">
                  <adec:decorative xmlns:adec="http://schemas.microsoft.com/office/drawing/2017/decorative" val="1"/>
                </a:ext>
              </a:extLst>
            </p:cNvPr>
            <p:cNvGrpSpPr/>
            <p:nvPr/>
          </p:nvGrpSpPr>
          <p:grpSpPr>
            <a:xfrm>
              <a:off x="8807165" y="3325881"/>
              <a:ext cx="234964" cy="234964"/>
              <a:chOff x="6142353" y="5302154"/>
              <a:chExt cx="640264" cy="441747"/>
            </a:xfrm>
            <a:solidFill>
              <a:schemeClr val="accent1"/>
            </a:solidFill>
          </p:grpSpPr>
          <p:sp>
            <p:nvSpPr>
              <p:cNvPr id="139" name="Oval 138">
                <a:extLst>
                  <a:ext uri="{FF2B5EF4-FFF2-40B4-BE49-F238E27FC236}">
                    <a16:creationId xmlns:a16="http://schemas.microsoft.com/office/drawing/2014/main" id="{115A52F9-5B3C-43C5-A3C0-BEB1E5D5BF00}"/>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8400E580-844B-4F8F-88A7-92E13F5ED36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5</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BC0EE56D-D270-4E57-BB6A-6B250EAD0C2D}"/>
              </a:ext>
              <a:ext uri="{C183D7F6-B498-43B3-948B-1728B52AA6E4}">
                <adec:decorative xmlns:adec="http://schemas.microsoft.com/office/drawing/2017/decorative" val="1"/>
              </a:ext>
            </a:extLst>
          </p:cNvPr>
          <p:cNvGrpSpPr/>
          <p:nvPr/>
        </p:nvGrpSpPr>
        <p:grpSpPr>
          <a:xfrm>
            <a:off x="11310308" y="3666498"/>
            <a:ext cx="234964" cy="234964"/>
            <a:chOff x="6142353" y="5302154"/>
            <a:chExt cx="640264" cy="441747"/>
          </a:xfrm>
          <a:solidFill>
            <a:schemeClr val="accent1"/>
          </a:solidFill>
        </p:grpSpPr>
        <p:sp>
          <p:nvSpPr>
            <p:cNvPr id="142" name="Oval 141">
              <a:extLst>
                <a:ext uri="{FF2B5EF4-FFF2-40B4-BE49-F238E27FC236}">
                  <a16:creationId xmlns:a16="http://schemas.microsoft.com/office/drawing/2014/main" id="{BF28A015-B57B-465F-9D99-B1404B7D4E2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E9D9CE83-DAE7-460D-BD4F-BD54AE5C971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6</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5297BDEE-F3E1-4EBD-9A12-55F4EDD105A8}"/>
              </a:ext>
              <a:ext uri="{C183D7F6-B498-43B3-948B-1728B52AA6E4}">
                <adec:decorative xmlns:adec="http://schemas.microsoft.com/office/drawing/2017/decorative" val="1"/>
              </a:ext>
            </a:extLst>
          </p:cNvPr>
          <p:cNvGrpSpPr/>
          <p:nvPr/>
        </p:nvGrpSpPr>
        <p:grpSpPr>
          <a:xfrm>
            <a:off x="10509577" y="2882096"/>
            <a:ext cx="234964" cy="234964"/>
            <a:chOff x="6142353" y="5302154"/>
            <a:chExt cx="640264" cy="441747"/>
          </a:xfrm>
          <a:solidFill>
            <a:schemeClr val="accent1"/>
          </a:solidFill>
        </p:grpSpPr>
        <p:sp>
          <p:nvSpPr>
            <p:cNvPr id="145" name="Oval 144">
              <a:extLst>
                <a:ext uri="{FF2B5EF4-FFF2-40B4-BE49-F238E27FC236}">
                  <a16:creationId xmlns:a16="http://schemas.microsoft.com/office/drawing/2014/main" id="{7C0634AC-0919-4D46-BCEA-D33EDEEA37F7}"/>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297E44B-D874-4DD2-A0C5-BC7075EAA695}"/>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7</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DCE14FE-74A1-4126-BF7E-5118816BB18B}"/>
              </a:ext>
              <a:ext uri="{C183D7F6-B498-43B3-948B-1728B52AA6E4}">
                <adec:decorative xmlns:adec="http://schemas.microsoft.com/office/drawing/2017/decorative" val="1"/>
              </a:ext>
            </a:extLst>
          </p:cNvPr>
          <p:cNvGrpSpPr/>
          <p:nvPr/>
        </p:nvGrpSpPr>
        <p:grpSpPr>
          <a:xfrm>
            <a:off x="6723670" y="4128952"/>
            <a:ext cx="1062896" cy="560461"/>
            <a:chOff x="9869006" y="3388646"/>
            <a:chExt cx="1062896" cy="560461"/>
          </a:xfrm>
        </p:grpSpPr>
        <p:pic>
          <p:nvPicPr>
            <p:cNvPr id="148" name="Picture 147" descr="A close up of a sign&#10;&#10;Description automatically generated">
              <a:extLst>
                <a:ext uri="{FF2B5EF4-FFF2-40B4-BE49-F238E27FC236}">
                  <a16:creationId xmlns:a16="http://schemas.microsoft.com/office/drawing/2014/main" id="{19969163-27E0-4759-B67D-090DF9DD4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49" name="Graphic 148">
              <a:extLst>
                <a:ext uri="{FF2B5EF4-FFF2-40B4-BE49-F238E27FC236}">
                  <a16:creationId xmlns:a16="http://schemas.microsoft.com/office/drawing/2014/main" id="{96207C32-967C-4D0A-B9BC-C25949862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50" name="Rectangle 149">
            <a:extLst>
              <a:ext uri="{FF2B5EF4-FFF2-40B4-BE49-F238E27FC236}">
                <a16:creationId xmlns:a16="http://schemas.microsoft.com/office/drawing/2014/main" id="{F642A5FE-9A5F-4116-A3D4-F7898B46812D}"/>
              </a:ext>
            </a:extLst>
          </p:cNvPr>
          <p:cNvSpPr/>
          <p:nvPr/>
        </p:nvSpPr>
        <p:spPr>
          <a:xfrm>
            <a:off x="6502554" y="4689412"/>
            <a:ext cx="15694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 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(New Desired State)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cxnSp>
        <p:nvCxnSpPr>
          <p:cNvPr id="151" name="Straight Connector 150">
            <a:extLst>
              <a:ext uri="{FF2B5EF4-FFF2-40B4-BE49-F238E27FC236}">
                <a16:creationId xmlns:a16="http://schemas.microsoft.com/office/drawing/2014/main" id="{E90CEA9C-AE12-4965-A4E3-2E3C0F33B47E}"/>
              </a:ext>
              <a:ext uri="{C183D7F6-B498-43B3-948B-1728B52AA6E4}">
                <adec:decorative xmlns:adec="http://schemas.microsoft.com/office/drawing/2017/decorative" val="1"/>
              </a:ext>
            </a:extLst>
          </p:cNvPr>
          <p:cNvCxnSpPr>
            <a:cxnSpLocks/>
          </p:cNvCxnSpPr>
          <p:nvPr/>
        </p:nvCxnSpPr>
        <p:spPr>
          <a:xfrm flipV="1">
            <a:off x="7343246" y="2524651"/>
            <a:ext cx="1240421" cy="1486714"/>
          </a:xfrm>
          <a:prstGeom prst="line">
            <a:avLst/>
          </a:prstGeom>
          <a:ln w="15875">
            <a:solidFill>
              <a:srgbClr val="9BF00B"/>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3453FA1-D661-482E-8ECB-7957D2ECCB3E}"/>
              </a:ext>
            </a:extLst>
          </p:cNvPr>
          <p:cNvSpPr/>
          <p:nvPr/>
        </p:nvSpPr>
        <p:spPr>
          <a:xfrm>
            <a:off x="6548326" y="2738416"/>
            <a:ext cx="1224822"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Rolling Update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B63EFB48-3768-422C-ABA4-BD5B0541256F}"/>
              </a:ext>
              <a:ext uri="{C183D7F6-B498-43B3-948B-1728B52AA6E4}">
                <adec:decorative xmlns:adec="http://schemas.microsoft.com/office/drawing/2017/decorative" val="1"/>
              </a:ext>
            </a:extLst>
          </p:cNvPr>
          <p:cNvGrpSpPr/>
          <p:nvPr/>
        </p:nvGrpSpPr>
        <p:grpSpPr>
          <a:xfrm>
            <a:off x="7776517" y="2882096"/>
            <a:ext cx="234964" cy="234964"/>
            <a:chOff x="6142353" y="5302154"/>
            <a:chExt cx="640264" cy="441747"/>
          </a:xfrm>
          <a:solidFill>
            <a:schemeClr val="accent1"/>
          </a:solidFill>
        </p:grpSpPr>
        <p:sp>
          <p:nvSpPr>
            <p:cNvPr id="154" name="Oval 153">
              <a:extLst>
                <a:ext uri="{FF2B5EF4-FFF2-40B4-BE49-F238E27FC236}">
                  <a16:creationId xmlns:a16="http://schemas.microsoft.com/office/drawing/2014/main" id="{16D05ED4-2F01-41D7-84DC-F739B2E8333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8FFCD056-62A9-45F7-86FA-28492227984F}"/>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8</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6" name="Rectangle 155">
            <a:extLst>
              <a:ext uri="{FF2B5EF4-FFF2-40B4-BE49-F238E27FC236}">
                <a16:creationId xmlns:a16="http://schemas.microsoft.com/office/drawing/2014/main" id="{742CD3BC-32F9-46FD-8576-5EA710BC968C}"/>
              </a:ext>
            </a:extLst>
          </p:cNvPr>
          <p:cNvSpPr/>
          <p:nvPr/>
        </p:nvSpPr>
        <p:spPr>
          <a:xfrm>
            <a:off x="476785" y="5800020"/>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Any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any Infrastructure</a:t>
            </a:r>
          </a:p>
        </p:txBody>
      </p:sp>
      <p:pic>
        <p:nvPicPr>
          <p:cNvPr id="157" name="Picture 156" descr="Kubernetes icon">
            <a:extLst>
              <a:ext uri="{FF2B5EF4-FFF2-40B4-BE49-F238E27FC236}">
                <a16:creationId xmlns:a16="http://schemas.microsoft.com/office/drawing/2014/main" id="{E081FCF1-F466-487E-B73B-57C7461F319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9132" y="5735516"/>
            <a:ext cx="608940" cy="590672"/>
          </a:xfrm>
          <a:prstGeom prst="rect">
            <a:avLst/>
          </a:prstGeom>
        </p:spPr>
      </p:pic>
      <p:cxnSp>
        <p:nvCxnSpPr>
          <p:cNvPr id="159" name="Straight Connector 158">
            <a:extLst>
              <a:ext uri="{FF2B5EF4-FFF2-40B4-BE49-F238E27FC236}">
                <a16:creationId xmlns:a16="http://schemas.microsoft.com/office/drawing/2014/main" id="{5220A59B-DF47-4723-8183-EDBE7B588378}"/>
              </a:ext>
              <a:ext uri="{C183D7F6-B498-43B3-948B-1728B52AA6E4}">
                <adec:decorative xmlns:adec="http://schemas.microsoft.com/office/drawing/2017/decorative" val="1"/>
              </a:ext>
            </a:extLst>
          </p:cNvPr>
          <p:cNvCxnSpPr>
            <a:cxnSpLocks/>
            <a:stCxn id="82" idx="2"/>
          </p:cNvCxnSpPr>
          <p:nvPr/>
        </p:nvCxnSpPr>
        <p:spPr>
          <a:xfrm>
            <a:off x="5555068" y="2491033"/>
            <a:ext cx="0" cy="3539819"/>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B78047-1F58-482F-A587-3BA4E67C4BA4}"/>
              </a:ext>
              <a:ext uri="{C183D7F6-B498-43B3-948B-1728B52AA6E4}">
                <adec:decorative xmlns:adec="http://schemas.microsoft.com/office/drawing/2017/decorative" val="1"/>
              </a:ext>
            </a:extLst>
          </p:cNvPr>
          <p:cNvCxnSpPr>
            <a:cxnSpLocks/>
          </p:cNvCxnSpPr>
          <p:nvPr/>
        </p:nvCxnSpPr>
        <p:spPr>
          <a:xfrm flipH="1">
            <a:off x="3434757" y="314289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B656C10-807E-423A-BAF6-1E3639608500}"/>
              </a:ext>
              <a:ext uri="{C183D7F6-B498-43B3-948B-1728B52AA6E4}">
                <adec:decorative xmlns:adec="http://schemas.microsoft.com/office/drawing/2017/decorative" val="1"/>
              </a:ext>
            </a:extLst>
          </p:cNvPr>
          <p:cNvCxnSpPr>
            <a:cxnSpLocks/>
          </p:cNvCxnSpPr>
          <p:nvPr/>
        </p:nvCxnSpPr>
        <p:spPr>
          <a:xfrm flipH="1">
            <a:off x="3434757" y="4135689"/>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ED09B21-C8E5-4757-AC3F-2D1997E0ABC1}"/>
              </a:ext>
              <a:ext uri="{C183D7F6-B498-43B3-948B-1728B52AA6E4}">
                <adec:decorative xmlns:adec="http://schemas.microsoft.com/office/drawing/2017/decorative" val="1"/>
              </a:ext>
            </a:extLst>
          </p:cNvPr>
          <p:cNvCxnSpPr>
            <a:cxnSpLocks/>
          </p:cNvCxnSpPr>
          <p:nvPr/>
        </p:nvCxnSpPr>
        <p:spPr>
          <a:xfrm flipH="1">
            <a:off x="3434757" y="507571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E9A8E6C-6375-44A4-8469-FE01C5DBC76D}"/>
              </a:ext>
              <a:ext uri="{C183D7F6-B498-43B3-948B-1728B52AA6E4}">
                <adec:decorative xmlns:adec="http://schemas.microsoft.com/office/drawing/2017/decorative" val="1"/>
              </a:ext>
            </a:extLst>
          </p:cNvPr>
          <p:cNvCxnSpPr>
            <a:cxnSpLocks/>
          </p:cNvCxnSpPr>
          <p:nvPr/>
        </p:nvCxnSpPr>
        <p:spPr>
          <a:xfrm flipH="1">
            <a:off x="3434757" y="6030852"/>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4943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798039"/>
            <a:ext cx="1813388" cy="159217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1064262"/>
            <a:ext cx="1765092" cy="1266385"/>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Lst>
          </p:cNvPr>
          <p:cNvSpPr txBox="1"/>
          <p:nvPr/>
        </p:nvSpPr>
        <p:spPr>
          <a:xfrm>
            <a:off x="342842" y="83249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388" name="Rectangle 387">
            <a:extLst>
              <a:ext uri="{FF2B5EF4-FFF2-40B4-BE49-F238E27FC236}">
                <a16:creationId xmlns:a16="http://schemas.microsoft.com/office/drawing/2014/main" id="{1EE6970B-54CE-496C-A53C-3A89A5DB9E8E}"/>
              </a:ext>
              <a:ext uri="{C183D7F6-B498-43B3-948B-1728B52AA6E4}">
                <adec:decorative xmlns:adec="http://schemas.microsoft.com/office/drawing/2017/decorative" val="1"/>
              </a:ext>
            </a:extLst>
          </p:cNvPr>
          <p:cNvSpPr/>
          <p:nvPr/>
        </p:nvSpPr>
        <p:spPr bwMode="auto">
          <a:xfrm>
            <a:off x="3145687" y="2835522"/>
            <a:ext cx="8464246" cy="790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40" name="TextBox 239">
            <a:extLst>
              <a:ext uri="{FF2B5EF4-FFF2-40B4-BE49-F238E27FC236}">
                <a16:creationId xmlns:a16="http://schemas.microsoft.com/office/drawing/2014/main" id="{41DA1C6B-3620-46C8-AE37-E8B451968CB0}"/>
              </a:ext>
            </a:extLst>
          </p:cNvPr>
          <p:cNvSpPr txBox="1"/>
          <p:nvPr/>
        </p:nvSpPr>
        <p:spPr>
          <a:xfrm>
            <a:off x="6114160" y="2897246"/>
            <a:ext cx="2527300"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90" name="Graphic 389" descr="Azure arc icon">
            <a:extLst>
              <a:ext uri="{FF2B5EF4-FFF2-40B4-BE49-F238E27FC236}">
                <a16:creationId xmlns:a16="http://schemas.microsoft.com/office/drawing/2014/main" id="{56A310F2-23AD-4D06-859E-85DE071980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68409" y="2848259"/>
            <a:ext cx="365671" cy="365671"/>
          </a:xfrm>
          <a:prstGeom prst="rect">
            <a:avLst/>
          </a:prstGeom>
          <a:effectLst>
            <a:outerShdw blurRad="571500" algn="tl" rotWithShape="0">
              <a:srgbClr val="0078D4">
                <a:alpha val="70000"/>
              </a:srgbClr>
            </a:outerShdw>
          </a:effectLst>
        </p:spPr>
      </p:pic>
      <p:cxnSp>
        <p:nvCxnSpPr>
          <p:cNvPr id="300" name="Straight Connector 299">
            <a:extLst>
              <a:ext uri="{FF2B5EF4-FFF2-40B4-BE49-F238E27FC236}">
                <a16:creationId xmlns:a16="http://schemas.microsoft.com/office/drawing/2014/main" id="{4CECBE38-E4A3-4332-BAF0-47AE8EC311D5}"/>
              </a:ext>
              <a:ext uri="{C183D7F6-B498-43B3-948B-1728B52AA6E4}">
                <adec:decorative xmlns:adec="http://schemas.microsoft.com/office/drawing/2017/decorative" val="1"/>
              </a:ext>
            </a:extLst>
          </p:cNvPr>
          <p:cNvCxnSpPr>
            <a:cxnSpLocks/>
            <a:stCxn id="688" idx="2"/>
            <a:endCxn id="388" idx="0"/>
          </p:cNvCxnSpPr>
          <p:nvPr/>
        </p:nvCxnSpPr>
        <p:spPr>
          <a:xfrm>
            <a:off x="7373947" y="2390211"/>
            <a:ext cx="3863" cy="445311"/>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794025"/>
            <a:ext cx="9023788" cy="159618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867005"/>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69497" y="1106162"/>
              <a:ext cx="274321" cy="274320"/>
            </a:xfrm>
            <a:prstGeom prst="rect">
              <a:avLst/>
            </a:prstGeom>
            <a:effectLst/>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434714"/>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94708" y="1101420"/>
              <a:ext cx="274320" cy="274320"/>
            </a:xfrm>
            <a:prstGeom prst="rect">
              <a:avLst/>
            </a:prstGeom>
            <a:effectLst/>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868390"/>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436099"/>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868227"/>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435936"/>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869612"/>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437321"/>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869449"/>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437158"/>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870834"/>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438543"/>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41260" y="1067830"/>
            <a:ext cx="274320" cy="310684"/>
          </a:xfrm>
          <a:prstGeom prst="rect">
            <a:avLst/>
          </a:prstGeom>
          <a:effectLst/>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73368" y="1649375"/>
            <a:ext cx="242212" cy="274320"/>
          </a:xfrm>
          <a:prstGeom prst="rect">
            <a:avLst/>
          </a:prstGeom>
          <a:effectLst/>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11714" y="1642717"/>
            <a:ext cx="242212" cy="274320"/>
          </a:xfrm>
          <a:prstGeom prst="rect">
            <a:avLst/>
          </a:prstGeom>
          <a:effectLst/>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27270" y="1641345"/>
            <a:ext cx="242212" cy="274320"/>
          </a:xfrm>
          <a:prstGeom prst="rect">
            <a:avLst/>
          </a:prstGeom>
          <a:effectLst/>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784017" y="1072924"/>
            <a:ext cx="242212" cy="274320"/>
          </a:xfrm>
          <a:prstGeom prst="rect">
            <a:avLst/>
          </a:prstGeom>
          <a:effectLst/>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1096071"/>
            <a:ext cx="274320" cy="274320"/>
          </a:xfrm>
          <a:prstGeom prst="rect">
            <a:avLst/>
          </a:prstGeom>
          <a: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800992" y="1638751"/>
            <a:ext cx="242212" cy="274320"/>
          </a:xfrm>
          <a:prstGeom prst="rect">
            <a:avLst/>
          </a:prstGeom>
          <a:effectLst/>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691958" y="1056108"/>
            <a:ext cx="242212" cy="274320"/>
          </a:xfrm>
          <a:prstGeom prst="rect">
            <a:avLst/>
          </a:prstGeom>
          <a:effectLst/>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20671" y="1072924"/>
            <a:ext cx="242212" cy="274320"/>
          </a:xfrm>
          <a:prstGeom prst="rect">
            <a:avLst/>
          </a:prstGeom>
          <a:effectLst/>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021254" y="1626282"/>
            <a:ext cx="274320" cy="310684"/>
          </a:xfrm>
          <a:prstGeom prst="rect">
            <a:avLst/>
          </a:prstGeom>
          <a:effectLst/>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868758"/>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436467"/>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420953" y="1084091"/>
            <a:ext cx="242212" cy="274320"/>
          </a:xfrm>
          <a:prstGeom prst="rect">
            <a:avLst/>
          </a:prstGeom>
          <a:effectLst/>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412352" y="1637391"/>
            <a:ext cx="242212" cy="274320"/>
          </a:xfrm>
          <a:prstGeom prst="rect">
            <a:avLst/>
          </a:prstGeom>
          <a:effectLst/>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2064216"/>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209456" y="1281210"/>
            <a:ext cx="522452" cy="522452"/>
          </a:xfrm>
          <a:prstGeom prst="rect">
            <a:avLst/>
          </a:prstGeom>
          <a:effectLst/>
        </p:spPr>
      </p:pic>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659399" y="4122925"/>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22925"/>
            <a:ext cx="2225935" cy="2673139"/>
            <a:chOff x="231256" y="4108954"/>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22925"/>
            <a:ext cx="2225935" cy="2673139"/>
            <a:chOff x="231256" y="4108954"/>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22925"/>
            <a:ext cx="2225935" cy="2673139"/>
            <a:chOff x="231256" y="4108954"/>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37969"/>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354236" y="5527817"/>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679880" y="5527817"/>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24935"/>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descr="A yellow and black logo&#10;&#10;Description automatically generated with low confidence">
            <a:extLst>
              <a:ext uri="{FF2B5EF4-FFF2-40B4-BE49-F238E27FC236}">
                <a16:creationId xmlns:a16="http://schemas.microsoft.com/office/drawing/2014/main" id="{73183405-34A4-4768-981B-C20671050455}"/>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518293" y="6470655"/>
            <a:ext cx="382009" cy="228600"/>
          </a:xfrm>
          <a:prstGeom prst="rect">
            <a:avLst/>
          </a:prstGeom>
        </p:spPr>
      </p:pic>
      <p:pic>
        <p:nvPicPr>
          <p:cNvPr id="621" name="Picture 620" descr="Icon&#10;&#10;Description automatically generated">
            <a:extLst>
              <a:ext uri="{FF2B5EF4-FFF2-40B4-BE49-F238E27FC236}">
                <a16:creationId xmlns:a16="http://schemas.microsoft.com/office/drawing/2014/main" id="{EBF30828-B091-46F9-A0B1-B040EB7294F2}"/>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917493" y="6447795"/>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23466"/>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11159"/>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59">
              <a:extLst>
                <a:ext uri="{96DAC541-7B7A-43D3-8B79-37D633B846F1}">
                  <asvg:svgBlip xmlns:asvg="http://schemas.microsoft.com/office/drawing/2016/SVG/main" r:embed="rId60"/>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59">
              <a:extLst>
                <a:ext uri="{96DAC541-7B7A-43D3-8B79-37D633B846F1}">
                  <asvg:svgBlip xmlns:asvg="http://schemas.microsoft.com/office/drawing/2016/SVG/main" r:embed="rId60"/>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79745"/>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78228"/>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462219" y="5044110"/>
              <a:ext cx="438912" cy="438912"/>
            </a:xfrm>
            <a:prstGeom prst="rect">
              <a:avLst/>
            </a:prstGeom>
          </p:spPr>
        </p:pic>
      </p:grpSp>
      <p:cxnSp>
        <p:nvCxnSpPr>
          <p:cNvPr id="241" name="Connector: Elbow 240">
            <a:extLst>
              <a:ext uri="{FF2B5EF4-FFF2-40B4-BE49-F238E27FC236}">
                <a16:creationId xmlns:a16="http://schemas.microsoft.com/office/drawing/2014/main" id="{00C9CC01-DAB9-4E4F-A78B-2E671E5C392B}"/>
              </a:ext>
              <a:ext uri="{C183D7F6-B498-43B3-948B-1728B52AA6E4}">
                <adec:decorative xmlns:adec="http://schemas.microsoft.com/office/drawing/2017/decorative" val="1"/>
              </a:ext>
            </a:extLst>
          </p:cNvPr>
          <p:cNvCxnSpPr>
            <a:cxnSpLocks/>
            <a:stCxn id="388" idx="2"/>
            <a:endCxn id="490" idx="0"/>
          </p:cNvCxnSpPr>
          <p:nvPr/>
        </p:nvCxnSpPr>
        <p:spPr>
          <a:xfrm rot="5400000">
            <a:off x="5045471" y="1790586"/>
            <a:ext cx="497330" cy="41673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5A04DC4E-EFF9-4ACF-9DD3-25EDD2CB3C5A}"/>
              </a:ext>
              <a:ext uri="{C183D7F6-B498-43B3-948B-1728B52AA6E4}">
                <adec:decorative xmlns:adec="http://schemas.microsoft.com/office/drawing/2017/decorative" val="1"/>
              </a:ext>
            </a:extLst>
          </p:cNvPr>
          <p:cNvCxnSpPr>
            <a:cxnSpLocks/>
            <a:stCxn id="388" idx="2"/>
            <a:endCxn id="493" idx="0"/>
          </p:cNvCxnSpPr>
          <p:nvPr/>
        </p:nvCxnSpPr>
        <p:spPr>
          <a:xfrm rot="5400000">
            <a:off x="5610521" y="2355636"/>
            <a:ext cx="497330" cy="30372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7" name="Connector: Elbow 246">
            <a:extLst>
              <a:ext uri="{FF2B5EF4-FFF2-40B4-BE49-F238E27FC236}">
                <a16:creationId xmlns:a16="http://schemas.microsoft.com/office/drawing/2014/main" id="{095378CB-2195-41EB-8B1E-CBD7A087A190}"/>
              </a:ext>
              <a:ext uri="{C183D7F6-B498-43B3-948B-1728B52AA6E4}">
                <adec:decorative xmlns:adec="http://schemas.microsoft.com/office/drawing/2017/decorative" val="1"/>
              </a:ext>
            </a:extLst>
          </p:cNvPr>
          <p:cNvCxnSpPr>
            <a:cxnSpLocks/>
            <a:stCxn id="388" idx="2"/>
            <a:endCxn id="501" idx="0"/>
          </p:cNvCxnSpPr>
          <p:nvPr/>
        </p:nvCxnSpPr>
        <p:spPr>
          <a:xfrm rot="5400000">
            <a:off x="6244837" y="2989952"/>
            <a:ext cx="497330" cy="17686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C76442F3-6B37-4DAC-87C8-3615981CE6DB}"/>
              </a:ext>
              <a:ext uri="{C183D7F6-B498-43B3-948B-1728B52AA6E4}">
                <adec:decorative xmlns:adec="http://schemas.microsoft.com/office/drawing/2017/decorative" val="1"/>
              </a:ext>
            </a:extLst>
          </p:cNvPr>
          <p:cNvCxnSpPr>
            <a:cxnSpLocks/>
            <a:stCxn id="388" idx="2"/>
            <a:endCxn id="503" idx="0"/>
          </p:cNvCxnSpPr>
          <p:nvPr/>
        </p:nvCxnSpPr>
        <p:spPr>
          <a:xfrm rot="5400000">
            <a:off x="6809887" y="3555002"/>
            <a:ext cx="497330" cy="6385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8B49C67-F028-43EF-90B0-CF1DD19D055A}"/>
              </a:ext>
              <a:ext uri="{C183D7F6-B498-43B3-948B-1728B52AA6E4}">
                <adec:decorative xmlns:adec="http://schemas.microsoft.com/office/drawing/2017/decorative" val="1"/>
              </a:ext>
            </a:extLst>
          </p:cNvPr>
          <p:cNvCxnSpPr>
            <a:cxnSpLocks/>
            <a:stCxn id="388" idx="2"/>
            <a:endCxn id="526" idx="0"/>
          </p:cNvCxnSpPr>
          <p:nvPr/>
        </p:nvCxnSpPr>
        <p:spPr>
          <a:xfrm rot="16200000" flipH="1">
            <a:off x="7444203" y="3559202"/>
            <a:ext cx="497330" cy="6301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186A9C78-B5F3-44D6-9310-84DE82D86756}"/>
              </a:ext>
              <a:ext uri="{C183D7F6-B498-43B3-948B-1728B52AA6E4}">
                <adec:decorative xmlns:adec="http://schemas.microsoft.com/office/drawing/2017/decorative" val="1"/>
              </a:ext>
            </a:extLst>
          </p:cNvPr>
          <p:cNvCxnSpPr>
            <a:cxnSpLocks/>
            <a:stCxn id="388" idx="2"/>
            <a:endCxn id="528" idx="0"/>
          </p:cNvCxnSpPr>
          <p:nvPr/>
        </p:nvCxnSpPr>
        <p:spPr>
          <a:xfrm rot="16200000" flipH="1">
            <a:off x="8009253" y="2994152"/>
            <a:ext cx="497330" cy="1760216"/>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Connector: Elbow 258">
            <a:extLst>
              <a:ext uri="{FF2B5EF4-FFF2-40B4-BE49-F238E27FC236}">
                <a16:creationId xmlns:a16="http://schemas.microsoft.com/office/drawing/2014/main" id="{DB68892C-B28A-4F06-B80D-78551D4A31D1}"/>
              </a:ext>
              <a:ext uri="{C183D7F6-B498-43B3-948B-1728B52AA6E4}">
                <adec:decorative xmlns:adec="http://schemas.microsoft.com/office/drawing/2017/decorative" val="1"/>
              </a:ext>
            </a:extLst>
          </p:cNvPr>
          <p:cNvCxnSpPr>
            <a:cxnSpLocks/>
            <a:stCxn id="388" idx="2"/>
            <a:endCxn id="551" idx="0"/>
          </p:cNvCxnSpPr>
          <p:nvPr/>
        </p:nvCxnSpPr>
        <p:spPr>
          <a:xfrm rot="16200000" flipH="1">
            <a:off x="8643569" y="2359836"/>
            <a:ext cx="497330" cy="30288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A839808E-0C82-4E7C-8E17-807672AA2338}"/>
              </a:ext>
              <a:ext uri="{C183D7F6-B498-43B3-948B-1728B52AA6E4}">
                <adec:decorative xmlns:adec="http://schemas.microsoft.com/office/drawing/2017/decorative" val="1"/>
              </a:ext>
            </a:extLst>
          </p:cNvPr>
          <p:cNvCxnSpPr>
            <a:cxnSpLocks/>
            <a:stCxn id="388" idx="2"/>
            <a:endCxn id="553" idx="0"/>
          </p:cNvCxnSpPr>
          <p:nvPr/>
        </p:nvCxnSpPr>
        <p:spPr>
          <a:xfrm rot="16200000" flipH="1">
            <a:off x="9208619" y="1794786"/>
            <a:ext cx="497330" cy="415894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592118"/>
            <a:ext cx="1013810" cy="2007"/>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2" y="11212"/>
            <a:ext cx="6690607" cy="615553"/>
          </a:xfrm>
        </p:spPr>
        <p:txBody>
          <a:bodyPr/>
          <a:lstStyle/>
          <a:p>
            <a:r>
              <a:rPr lang="en-US" sz="2000" noProof="0"/>
              <a:t>Azure Arc-enabled servers &amp; Azure Arc-enabled SQL server</a:t>
            </a:r>
            <a:br>
              <a:rPr lang="en-US" sz="2000" noProof="0"/>
            </a:br>
            <a:r>
              <a:rPr lang="en-US" sz="2000" noProof="0">
                <a:latin typeface="+mn-lt"/>
              </a:rPr>
              <a:t>On-premises and multi-cloud integration</a:t>
            </a:r>
            <a:endParaRPr lang="en-US" sz="1200">
              <a:latin typeface="+mn-lt"/>
            </a:endParaRPr>
          </a:p>
        </p:txBody>
      </p:sp>
      <p:grpSp>
        <p:nvGrpSpPr>
          <p:cNvPr id="273" name="Group 272">
            <a:extLst>
              <a:ext uri="{FF2B5EF4-FFF2-40B4-BE49-F238E27FC236}">
                <a16:creationId xmlns:a16="http://schemas.microsoft.com/office/drawing/2014/main" id="{CD4F3170-3B03-4C3B-AC31-B951EA9C8994}"/>
              </a:ext>
              <a:ext uri="{C183D7F6-B498-43B3-948B-1728B52AA6E4}">
                <adec:decorative xmlns:adec="http://schemas.microsoft.com/office/drawing/2017/decorative" val="1"/>
              </a:ext>
            </a:extLst>
          </p:cNvPr>
          <p:cNvGrpSpPr/>
          <p:nvPr/>
        </p:nvGrpSpPr>
        <p:grpSpPr>
          <a:xfrm>
            <a:off x="274561" y="4125970"/>
            <a:ext cx="2219756" cy="2673793"/>
            <a:chOff x="355925" y="4132929"/>
            <a:chExt cx="2219756" cy="2673793"/>
          </a:xfrm>
        </p:grpSpPr>
        <p:grpSp>
          <p:nvGrpSpPr>
            <p:cNvPr id="274" name="Group 273">
              <a:extLst>
                <a:ext uri="{FF2B5EF4-FFF2-40B4-BE49-F238E27FC236}">
                  <a16:creationId xmlns:a16="http://schemas.microsoft.com/office/drawing/2014/main" id="{2BE636D2-0D33-4807-893E-BEC19D234957}"/>
                </a:ext>
              </a:extLst>
            </p:cNvPr>
            <p:cNvGrpSpPr/>
            <p:nvPr/>
          </p:nvGrpSpPr>
          <p:grpSpPr>
            <a:xfrm>
              <a:off x="355925" y="4132929"/>
              <a:ext cx="2219756" cy="2673793"/>
              <a:chOff x="231256" y="4108300"/>
              <a:chExt cx="2219756" cy="2673793"/>
            </a:xfrm>
          </p:grpSpPr>
          <p:sp>
            <p:nvSpPr>
              <p:cNvPr id="276" name="Rectangle 275">
                <a:extLst>
                  <a:ext uri="{FF2B5EF4-FFF2-40B4-BE49-F238E27FC236}">
                    <a16:creationId xmlns:a16="http://schemas.microsoft.com/office/drawing/2014/main" id="{977E01E4-C176-4F29-8C91-5A0CB8FF46E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77" name="Group 276">
                <a:extLst>
                  <a:ext uri="{FF2B5EF4-FFF2-40B4-BE49-F238E27FC236}">
                    <a16:creationId xmlns:a16="http://schemas.microsoft.com/office/drawing/2014/main" id="{A305D807-5324-4014-9AD5-2C55AFFC324E}"/>
                  </a:ext>
                </a:extLst>
              </p:cNvPr>
              <p:cNvGrpSpPr/>
              <p:nvPr/>
            </p:nvGrpSpPr>
            <p:grpSpPr>
              <a:xfrm>
                <a:off x="231256" y="4108300"/>
                <a:ext cx="1089544" cy="2179877"/>
                <a:chOff x="231256" y="4108300"/>
                <a:chExt cx="1089544" cy="2179877"/>
              </a:xfrm>
            </p:grpSpPr>
            <p:sp>
              <p:nvSpPr>
                <p:cNvPr id="288" name="Rectangle 287">
                  <a:extLst>
                    <a:ext uri="{FF2B5EF4-FFF2-40B4-BE49-F238E27FC236}">
                      <a16:creationId xmlns:a16="http://schemas.microsoft.com/office/drawing/2014/main" id="{4797DD3F-0A4B-44B6-ADFD-1EA45170A442}"/>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89" name="Group 288">
                  <a:extLst>
                    <a:ext uri="{FF2B5EF4-FFF2-40B4-BE49-F238E27FC236}">
                      <a16:creationId xmlns:a16="http://schemas.microsoft.com/office/drawing/2014/main" id="{8746597B-2C82-430B-A8C5-ED5104BE1A39}"/>
                    </a:ext>
                  </a:extLst>
                </p:cNvPr>
                <p:cNvGrpSpPr/>
                <p:nvPr/>
              </p:nvGrpSpPr>
              <p:grpSpPr>
                <a:xfrm>
                  <a:off x="391528" y="4270699"/>
                  <a:ext cx="757763" cy="1614372"/>
                  <a:chOff x="1234911" y="4179208"/>
                  <a:chExt cx="757763" cy="1614372"/>
                </a:xfrm>
              </p:grpSpPr>
              <p:pic>
                <p:nvPicPr>
                  <p:cNvPr id="290" name="Graphic 289" descr="Windows Virtual Machine icon">
                    <a:extLst>
                      <a:ext uri="{FF2B5EF4-FFF2-40B4-BE49-F238E27FC236}">
                        <a16:creationId xmlns:a16="http://schemas.microsoft.com/office/drawing/2014/main" id="{B4AB9B18-5CDB-4242-837B-BF17B3F9BD3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46147" y="5427820"/>
                    <a:ext cx="365760" cy="365760"/>
                  </a:xfrm>
                  <a:prstGeom prst="rect">
                    <a:avLst/>
                  </a:prstGeom>
                </p:spPr>
              </p:pic>
              <p:pic>
                <p:nvPicPr>
                  <p:cNvPr id="291" name="Graphic 290" descr="Linux machine icon">
                    <a:extLst>
                      <a:ext uri="{FF2B5EF4-FFF2-40B4-BE49-F238E27FC236}">
                        <a16:creationId xmlns:a16="http://schemas.microsoft.com/office/drawing/2014/main" id="{1A4F75E9-3441-4DF2-8757-E6F4D4EEEE81}"/>
                      </a:ext>
                      <a:ext uri="{C183D7F6-B498-43B3-948B-1728B52AA6E4}">
                        <adec:decorative xmlns:adec="http://schemas.microsoft.com/office/drawing/2017/decorative" val="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26914" y="5427820"/>
                    <a:ext cx="365760" cy="365760"/>
                  </a:xfrm>
                  <a:prstGeom prst="rect">
                    <a:avLst/>
                  </a:prstGeom>
                </p:spPr>
              </p:pic>
              <p:pic>
                <p:nvPicPr>
                  <p:cNvPr id="292" name="Graphic 291" descr="Windows Virtual Machine icon">
                    <a:extLst>
                      <a:ext uri="{FF2B5EF4-FFF2-40B4-BE49-F238E27FC236}">
                        <a16:creationId xmlns:a16="http://schemas.microsoft.com/office/drawing/2014/main" id="{46B0643F-9236-4BCE-B49B-951621E5084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40529" y="5011616"/>
                    <a:ext cx="365760" cy="365760"/>
                  </a:xfrm>
                  <a:prstGeom prst="rect">
                    <a:avLst/>
                  </a:prstGeom>
                </p:spPr>
              </p:pic>
              <p:pic>
                <p:nvPicPr>
                  <p:cNvPr id="293" name="Graphic 292" descr="Linux machine icon">
                    <a:extLst>
                      <a:ext uri="{FF2B5EF4-FFF2-40B4-BE49-F238E27FC236}">
                        <a16:creationId xmlns:a16="http://schemas.microsoft.com/office/drawing/2014/main" id="{DE5000A6-4D6D-4694-B07B-D739BD22BA56}"/>
                      </a:ext>
                      <a:ext uri="{C183D7F6-B498-43B3-948B-1728B52AA6E4}">
                        <adec:decorative xmlns:adec="http://schemas.microsoft.com/office/drawing/2017/decorative" val="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21296" y="5011616"/>
                    <a:ext cx="365760" cy="365760"/>
                  </a:xfrm>
                  <a:prstGeom prst="rect">
                    <a:avLst/>
                  </a:prstGeom>
                </p:spPr>
              </p:pic>
              <p:pic>
                <p:nvPicPr>
                  <p:cNvPr id="294" name="Graphic 293" descr="Windows Virtual Machine icon">
                    <a:extLst>
                      <a:ext uri="{FF2B5EF4-FFF2-40B4-BE49-F238E27FC236}">
                        <a16:creationId xmlns:a16="http://schemas.microsoft.com/office/drawing/2014/main" id="{65B0372E-2573-4E99-9E0B-139EC960849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40529" y="4595412"/>
                    <a:ext cx="365760" cy="365760"/>
                  </a:xfrm>
                  <a:prstGeom prst="rect">
                    <a:avLst/>
                  </a:prstGeom>
                </p:spPr>
              </p:pic>
              <p:pic>
                <p:nvPicPr>
                  <p:cNvPr id="295" name="Graphic 294" descr="Linux machine icon">
                    <a:extLst>
                      <a:ext uri="{FF2B5EF4-FFF2-40B4-BE49-F238E27FC236}">
                        <a16:creationId xmlns:a16="http://schemas.microsoft.com/office/drawing/2014/main" id="{ACACDFA3-A01D-4C0F-9B88-96777734DC3E}"/>
                      </a:ext>
                      <a:ext uri="{C183D7F6-B498-43B3-948B-1728B52AA6E4}">
                        <adec:decorative xmlns:adec="http://schemas.microsoft.com/office/drawing/2017/decorative" val="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21296" y="4595412"/>
                    <a:ext cx="365760" cy="365760"/>
                  </a:xfrm>
                  <a:prstGeom prst="rect">
                    <a:avLst/>
                  </a:prstGeom>
                </p:spPr>
              </p:pic>
              <p:pic>
                <p:nvPicPr>
                  <p:cNvPr id="297" name="Graphic 296" descr="Windows Virtual Machine icon">
                    <a:extLst>
                      <a:ext uri="{FF2B5EF4-FFF2-40B4-BE49-F238E27FC236}">
                        <a16:creationId xmlns:a16="http://schemas.microsoft.com/office/drawing/2014/main" id="{79DE4565-23AC-4089-8AA5-3DFB4AEA5CD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234911" y="4179208"/>
                    <a:ext cx="365760" cy="365760"/>
                  </a:xfrm>
                  <a:prstGeom prst="rect">
                    <a:avLst/>
                  </a:prstGeom>
                </p:spPr>
              </p:pic>
              <p:pic>
                <p:nvPicPr>
                  <p:cNvPr id="298" name="Graphic 297" descr="Linux machine icon">
                    <a:extLst>
                      <a:ext uri="{FF2B5EF4-FFF2-40B4-BE49-F238E27FC236}">
                        <a16:creationId xmlns:a16="http://schemas.microsoft.com/office/drawing/2014/main" id="{B3E8AF88-812E-4414-B08A-DB867CB2DE80}"/>
                      </a:ext>
                      <a:ext uri="{C183D7F6-B498-43B3-948B-1728B52AA6E4}">
                        <adec:decorative xmlns:adec="http://schemas.microsoft.com/office/drawing/2017/decorative" val="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15678" y="4179208"/>
                    <a:ext cx="365760" cy="365760"/>
                  </a:xfrm>
                  <a:prstGeom prst="rect">
                    <a:avLst/>
                  </a:prstGeom>
                </p:spPr>
              </p:pic>
            </p:grpSp>
          </p:grpSp>
          <p:sp>
            <p:nvSpPr>
              <p:cNvPr id="278" name="Rectangle 277">
                <a:extLst>
                  <a:ext uri="{FF2B5EF4-FFF2-40B4-BE49-F238E27FC236}">
                    <a16:creationId xmlns:a16="http://schemas.microsoft.com/office/drawing/2014/main" id="{61D312F3-0D0B-4465-AE55-66E1E8ED1896}"/>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79" name="Group 278">
                <a:extLst>
                  <a:ext uri="{FF2B5EF4-FFF2-40B4-BE49-F238E27FC236}">
                    <a16:creationId xmlns:a16="http://schemas.microsoft.com/office/drawing/2014/main" id="{90E1552C-B1D0-440B-89AC-BCD63AF0152D}"/>
                  </a:ext>
                </a:extLst>
              </p:cNvPr>
              <p:cNvGrpSpPr/>
              <p:nvPr/>
            </p:nvGrpSpPr>
            <p:grpSpPr>
              <a:xfrm>
                <a:off x="1542876" y="4268620"/>
                <a:ext cx="730390" cy="1616451"/>
                <a:chOff x="5769708" y="3671908"/>
                <a:chExt cx="730390" cy="1616451"/>
              </a:xfrm>
            </p:grpSpPr>
            <p:pic>
              <p:nvPicPr>
                <p:cNvPr id="280" name="Graphic 279">
                  <a:extLst>
                    <a:ext uri="{FF2B5EF4-FFF2-40B4-BE49-F238E27FC236}">
                      <a16:creationId xmlns:a16="http://schemas.microsoft.com/office/drawing/2014/main" id="{173D698C-10AB-45CF-AA62-0219B15E951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73491" y="4922599"/>
                  <a:ext cx="365760" cy="365760"/>
                </a:xfrm>
                <a:prstGeom prst="rect">
                  <a:avLst/>
                </a:prstGeom>
              </p:spPr>
            </p:pic>
            <p:pic>
              <p:nvPicPr>
                <p:cNvPr id="281" name="Graphic 280">
                  <a:extLst>
                    <a:ext uri="{FF2B5EF4-FFF2-40B4-BE49-F238E27FC236}">
                      <a16:creationId xmlns:a16="http://schemas.microsoft.com/office/drawing/2014/main" id="{EEEF49CD-61C9-486D-A1B5-1E5A3C8DCDE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34338" y="4922599"/>
                  <a:ext cx="365760" cy="365760"/>
                </a:xfrm>
                <a:prstGeom prst="rect">
                  <a:avLst/>
                </a:prstGeom>
              </p:spPr>
            </p:pic>
            <p:pic>
              <p:nvPicPr>
                <p:cNvPr id="282" name="Graphic 281">
                  <a:extLst>
                    <a:ext uri="{FF2B5EF4-FFF2-40B4-BE49-F238E27FC236}">
                      <a16:creationId xmlns:a16="http://schemas.microsoft.com/office/drawing/2014/main" id="{0DE35C10-3664-42B5-931E-EC0189C8EC7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73491" y="4508924"/>
                  <a:ext cx="365760" cy="365760"/>
                </a:xfrm>
                <a:prstGeom prst="rect">
                  <a:avLst/>
                </a:prstGeom>
              </p:spPr>
            </p:pic>
            <p:pic>
              <p:nvPicPr>
                <p:cNvPr id="283" name="Graphic 282">
                  <a:extLst>
                    <a:ext uri="{FF2B5EF4-FFF2-40B4-BE49-F238E27FC236}">
                      <a16:creationId xmlns:a16="http://schemas.microsoft.com/office/drawing/2014/main" id="{E8D39D87-2F59-4C57-87DB-35EFE17347A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34338" y="4508924"/>
                  <a:ext cx="365760" cy="365760"/>
                </a:xfrm>
                <a:prstGeom prst="rect">
                  <a:avLst/>
                </a:prstGeom>
              </p:spPr>
            </p:pic>
            <p:pic>
              <p:nvPicPr>
                <p:cNvPr id="284" name="Graphic 283">
                  <a:extLst>
                    <a:ext uri="{FF2B5EF4-FFF2-40B4-BE49-F238E27FC236}">
                      <a16:creationId xmlns:a16="http://schemas.microsoft.com/office/drawing/2014/main" id="{931FF7D6-E0B4-4091-9217-7BF8D3D2448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69708" y="4085583"/>
                  <a:ext cx="365760" cy="365760"/>
                </a:xfrm>
                <a:prstGeom prst="rect">
                  <a:avLst/>
                </a:prstGeom>
              </p:spPr>
            </p:pic>
            <p:pic>
              <p:nvPicPr>
                <p:cNvPr id="285" name="Graphic 284">
                  <a:extLst>
                    <a:ext uri="{FF2B5EF4-FFF2-40B4-BE49-F238E27FC236}">
                      <a16:creationId xmlns:a16="http://schemas.microsoft.com/office/drawing/2014/main" id="{C8D65582-660D-4711-864D-3A834B11BE7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30555" y="4085583"/>
                  <a:ext cx="365760" cy="365760"/>
                </a:xfrm>
                <a:prstGeom prst="rect">
                  <a:avLst/>
                </a:prstGeom>
              </p:spPr>
            </p:pic>
            <p:pic>
              <p:nvPicPr>
                <p:cNvPr id="286" name="Graphic 285">
                  <a:extLst>
                    <a:ext uri="{FF2B5EF4-FFF2-40B4-BE49-F238E27FC236}">
                      <a16:creationId xmlns:a16="http://schemas.microsoft.com/office/drawing/2014/main" id="{B2A9B2A2-B94C-4756-9BF6-A4A4F994006A}"/>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69708" y="3671908"/>
                  <a:ext cx="365760" cy="365760"/>
                </a:xfrm>
                <a:prstGeom prst="rect">
                  <a:avLst/>
                </a:prstGeom>
              </p:spPr>
            </p:pic>
            <p:pic>
              <p:nvPicPr>
                <p:cNvPr id="287" name="Graphic 286">
                  <a:extLst>
                    <a:ext uri="{FF2B5EF4-FFF2-40B4-BE49-F238E27FC236}">
                      <a16:creationId xmlns:a16="http://schemas.microsoft.com/office/drawing/2014/main" id="{E2F69FA3-851B-478F-8EBC-19A4B17FB0B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30555" y="3671908"/>
                  <a:ext cx="365760" cy="365760"/>
                </a:xfrm>
                <a:prstGeom prst="rect">
                  <a:avLst/>
                </a:prstGeom>
              </p:spPr>
            </p:pic>
          </p:grpSp>
        </p:grpSp>
        <p:pic>
          <p:nvPicPr>
            <p:cNvPr id="275" name="Graphic 274">
              <a:extLst>
                <a:ext uri="{FF2B5EF4-FFF2-40B4-BE49-F238E27FC236}">
                  <a16:creationId xmlns:a16="http://schemas.microsoft.com/office/drawing/2014/main" id="{6B5F495F-EDF6-4E14-BBC6-0CBE52DA03B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90273" y="6452303"/>
              <a:ext cx="274320" cy="274320"/>
            </a:xfrm>
            <a:prstGeom prst="rect">
              <a:avLst/>
            </a:prstGeom>
          </p:spPr>
        </p:pic>
      </p:grpSp>
      <p:sp>
        <p:nvSpPr>
          <p:cNvPr id="301" name="Rectangle 300">
            <a:extLst>
              <a:ext uri="{FF2B5EF4-FFF2-40B4-BE49-F238E27FC236}">
                <a16:creationId xmlns:a16="http://schemas.microsoft.com/office/drawing/2014/main" id="{90025C6D-921E-43F7-B978-5DD7EA769D7D}"/>
              </a:ext>
            </a:extLst>
          </p:cNvPr>
          <p:cNvSpPr/>
          <p:nvPr/>
        </p:nvSpPr>
        <p:spPr bwMode="auto">
          <a:xfrm>
            <a:off x="986346" y="3263240"/>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08" name="Connector: Elbow 307">
            <a:extLst>
              <a:ext uri="{FF2B5EF4-FFF2-40B4-BE49-F238E27FC236}">
                <a16:creationId xmlns:a16="http://schemas.microsoft.com/office/drawing/2014/main" id="{198A8888-6C2B-4F5F-AED7-27BB8E34060C}"/>
              </a:ext>
              <a:ext uri="{C183D7F6-B498-43B3-948B-1728B52AA6E4}">
                <adec:decorative xmlns:adec="http://schemas.microsoft.com/office/drawing/2017/decorative" val="1"/>
              </a:ext>
            </a:extLst>
          </p:cNvPr>
          <p:cNvCxnSpPr>
            <a:cxnSpLocks/>
            <a:stCxn id="278" idx="0"/>
            <a:endCxn id="301" idx="2"/>
          </p:cNvCxnSpPr>
          <p:nvPr/>
        </p:nvCxnSpPr>
        <p:spPr>
          <a:xfrm rot="16200000" flipV="1">
            <a:off x="1373256" y="3549682"/>
            <a:ext cx="587472" cy="565106"/>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E5FB4B74-1213-47F6-AA4B-BBAD71FF3904}"/>
              </a:ext>
              <a:ext uri="{C183D7F6-B498-43B3-948B-1728B52AA6E4}">
                <adec:decorative xmlns:adec="http://schemas.microsoft.com/office/drawing/2017/decorative" val="1"/>
              </a:ext>
            </a:extLst>
          </p:cNvPr>
          <p:cNvCxnSpPr>
            <a:cxnSpLocks/>
            <a:stCxn id="288" idx="0"/>
            <a:endCxn id="301" idx="2"/>
          </p:cNvCxnSpPr>
          <p:nvPr/>
        </p:nvCxnSpPr>
        <p:spPr>
          <a:xfrm rot="5400000" flipH="1" flipV="1">
            <a:off x="808151" y="3549682"/>
            <a:ext cx="587471" cy="565106"/>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Connector: Elbow 311">
            <a:extLst>
              <a:ext uri="{FF2B5EF4-FFF2-40B4-BE49-F238E27FC236}">
                <a16:creationId xmlns:a16="http://schemas.microsoft.com/office/drawing/2014/main" id="{20553505-8328-4E2D-AAF0-F44A03A443D0}"/>
              </a:ext>
              <a:ext uri="{C183D7F6-B498-43B3-948B-1728B52AA6E4}">
                <adec:decorative xmlns:adec="http://schemas.microsoft.com/office/drawing/2017/decorative" val="1"/>
              </a:ext>
            </a:extLst>
          </p:cNvPr>
          <p:cNvCxnSpPr>
            <a:cxnSpLocks/>
          </p:cNvCxnSpPr>
          <p:nvPr/>
        </p:nvCxnSpPr>
        <p:spPr>
          <a:xfrm rot="5400000">
            <a:off x="4093792" y="-320985"/>
            <a:ext cx="274320" cy="5696712"/>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813901AC-B296-4E78-B954-D1D53EE4D04B}"/>
              </a:ext>
              <a:ext uri="{C183D7F6-B498-43B3-948B-1728B52AA6E4}">
                <adec:decorative xmlns:adec="http://schemas.microsoft.com/office/drawing/2017/decorative" val="1"/>
              </a:ext>
            </a:extLst>
          </p:cNvPr>
          <p:cNvCxnSpPr>
            <a:cxnSpLocks/>
            <a:stCxn id="301" idx="0"/>
          </p:cNvCxnSpPr>
          <p:nvPr/>
        </p:nvCxnSpPr>
        <p:spPr>
          <a:xfrm flipV="1">
            <a:off x="1384439" y="2664531"/>
            <a:ext cx="0" cy="598709"/>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B6E478D-1A51-4725-80E2-27EE0241BB87}"/>
              </a:ext>
              <a:ext uri="{C183D7F6-B498-43B3-948B-1728B52AA6E4}">
                <adec:decorative xmlns:adec="http://schemas.microsoft.com/office/drawing/2017/decorative" val="1"/>
              </a:ext>
            </a:extLst>
          </p:cNvPr>
          <p:cNvGrpSpPr/>
          <p:nvPr/>
        </p:nvGrpSpPr>
        <p:grpSpPr>
          <a:xfrm>
            <a:off x="3318820" y="3239000"/>
            <a:ext cx="8108381" cy="287211"/>
            <a:chOff x="3220753" y="3249194"/>
            <a:chExt cx="8108381" cy="287211"/>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561398" y="325446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729012" y="325446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231854" y="3262085"/>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386638" y="3249194"/>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96626" y="3257041"/>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061134" y="3258843"/>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35" name="Rectangle 234">
              <a:extLst>
                <a:ext uri="{FF2B5EF4-FFF2-40B4-BE49-F238E27FC236}">
                  <a16:creationId xmlns:a16="http://schemas.microsoft.com/office/drawing/2014/main" id="{DA90F7D4-8BAB-412E-92BA-D32621E56079}"/>
                </a:ext>
              </a:extLst>
            </p:cNvPr>
            <p:cNvSpPr/>
            <p:nvPr/>
          </p:nvSpPr>
          <p:spPr bwMode="auto">
            <a:xfrm>
              <a:off x="3220753" y="3249194"/>
              <a:ext cx="109728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Tree>
    <p:extLst>
      <p:ext uri="{BB962C8B-B14F-4D97-AF65-F5344CB8AC3E}">
        <p14:creationId xmlns:p14="http://schemas.microsoft.com/office/powerpoint/2010/main" val="29247814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5" name="Straight Connector 434">
            <a:extLst>
              <a:ext uri="{FF2B5EF4-FFF2-40B4-BE49-F238E27FC236}">
                <a16:creationId xmlns:a16="http://schemas.microsoft.com/office/drawing/2014/main" id="{EF83F22F-6DF7-44A7-8CAA-93463446103D}"/>
              </a:ext>
              <a:ext uri="{C183D7F6-B498-43B3-948B-1728B52AA6E4}">
                <adec:decorative xmlns:adec="http://schemas.microsoft.com/office/drawing/2017/decorative" val="1"/>
              </a:ext>
            </a:extLst>
          </p:cNvPr>
          <p:cNvCxnSpPr>
            <a:cxnSpLocks/>
          </p:cNvCxnSpPr>
          <p:nvPr/>
        </p:nvCxnSpPr>
        <p:spPr>
          <a:xfrm flipV="1">
            <a:off x="567326" y="2199082"/>
            <a:ext cx="0" cy="1901952"/>
          </a:xfrm>
          <a:prstGeom prst="line">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09B3A5D-3B5E-4C90-9546-B9976558A6EA}"/>
              </a:ext>
              <a:ext uri="{C183D7F6-B498-43B3-948B-1728B52AA6E4}">
                <adec:decorative xmlns:adec="http://schemas.microsoft.com/office/drawing/2017/decorative" val="1"/>
              </a:ext>
            </a:extLst>
          </p:cNvPr>
          <p:cNvSpPr/>
          <p:nvPr/>
        </p:nvSpPr>
        <p:spPr bwMode="auto">
          <a:xfrm>
            <a:off x="312424" y="3071353"/>
            <a:ext cx="4613750" cy="3735352"/>
          </a:xfrm>
          <a:prstGeom prst="rect">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80893"/>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87455"/>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55164"/>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88840"/>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56549"/>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88677"/>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56386"/>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90062"/>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57771"/>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89899"/>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57608"/>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91284"/>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58993"/>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89208"/>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56917"/>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823330"/>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08367"/>
            <a:ext cx="2225935" cy="2673139"/>
            <a:chOff x="231256" y="4108954"/>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08367"/>
            <a:ext cx="2225935" cy="2673139"/>
            <a:chOff x="231256" y="4108954"/>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08367"/>
            <a:ext cx="2225935" cy="2673139"/>
            <a:chOff x="231256" y="4108954"/>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2341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1325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1325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descr="A yellow and black logo&#10;&#10;Description automatically generated with low confidence">
            <a:extLst>
              <a:ext uri="{FF2B5EF4-FFF2-40B4-BE49-F238E27FC236}">
                <a16:creationId xmlns:a16="http://schemas.microsoft.com/office/drawing/2014/main" id="{73183405-34A4-4768-981B-C2067105045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pic>
        <p:nvPicPr>
          <p:cNvPr id="621" name="Picture 620" descr="Icon&#10;&#10;Description automatically generated">
            <a:extLst>
              <a:ext uri="{FF2B5EF4-FFF2-40B4-BE49-F238E27FC236}">
                <a16:creationId xmlns:a16="http://schemas.microsoft.com/office/drawing/2014/main" id="{EBF30828-B091-46F9-A0B1-B040EB7294F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33237"/>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0890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49660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6518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6367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462219" y="5044110"/>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On-pre</a:t>
            </a:r>
            <a:r>
              <a:rPr lang="en-US" sz="1800" noProof="0">
                <a:latin typeface="+mn-lt"/>
              </a:rPr>
              <a:t>mises and multi-cloud compliance with Azure Policy</a:t>
            </a:r>
            <a:endParaRPr lang="en-US" sz="1100">
              <a:latin typeface="+mn-lt"/>
            </a:endParaRPr>
          </a:p>
        </p:txBody>
      </p:sp>
      <p:grpSp>
        <p:nvGrpSpPr>
          <p:cNvPr id="41" name="Group 40">
            <a:extLst>
              <a:ext uri="{FF2B5EF4-FFF2-40B4-BE49-F238E27FC236}">
                <a16:creationId xmlns:a16="http://schemas.microsoft.com/office/drawing/2014/main" id="{39770525-3582-481A-B47F-1E99D4FE367A}"/>
              </a:ext>
              <a:ext uri="{C183D7F6-B498-43B3-948B-1728B52AA6E4}">
                <adec:decorative xmlns:adec="http://schemas.microsoft.com/office/drawing/2017/decorative" val="1"/>
              </a:ext>
            </a:extLst>
          </p:cNvPr>
          <p:cNvGrpSpPr/>
          <p:nvPr/>
        </p:nvGrpSpPr>
        <p:grpSpPr>
          <a:xfrm>
            <a:off x="355925" y="4105049"/>
            <a:ext cx="4529409" cy="2676457"/>
            <a:chOff x="355925" y="4141911"/>
            <a:chExt cx="4529409" cy="2676457"/>
          </a:xfrm>
        </p:grpSpPr>
        <p:grpSp>
          <p:nvGrpSpPr>
            <p:cNvPr id="48" name="Group 47">
              <a:extLst>
                <a:ext uri="{FF2B5EF4-FFF2-40B4-BE49-F238E27FC236}">
                  <a16:creationId xmlns:a16="http://schemas.microsoft.com/office/drawing/2014/main" id="{A690FE66-78DC-4ECD-9AAF-3B51D4EFBC62}"/>
                </a:ext>
              </a:extLst>
            </p:cNvPr>
            <p:cNvGrpSpPr/>
            <p:nvPr/>
          </p:nvGrpSpPr>
          <p:grpSpPr>
            <a:xfrm>
              <a:off x="2659399" y="4145229"/>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9FAEC127-A7D2-444E-BBC7-DFF4672FFF2D}"/>
                </a:ext>
              </a:extLst>
            </p:cNvPr>
            <p:cNvGrpSpPr/>
            <p:nvPr/>
          </p:nvGrpSpPr>
          <p:grpSpPr>
            <a:xfrm>
              <a:off x="355925" y="4141911"/>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61285"/>
              <a:ext cx="274320" cy="274320"/>
            </a:xfrm>
            <a:prstGeom prst="rect">
              <a:avLst/>
            </a:prstGeom>
          </p:spPr>
        </p:pic>
      </p:grpSp>
      <p:grpSp>
        <p:nvGrpSpPr>
          <p:cNvPr id="31" name="Group 30">
            <a:extLst>
              <a:ext uri="{FF2B5EF4-FFF2-40B4-BE49-F238E27FC236}">
                <a16:creationId xmlns:a16="http://schemas.microsoft.com/office/drawing/2014/main" id="{74EC32D4-3CBA-44C4-A293-2D16A99C3249}"/>
              </a:ext>
              <a:ext uri="{C183D7F6-B498-43B3-948B-1728B52AA6E4}">
                <adec:decorative xmlns:adec="http://schemas.microsoft.com/office/drawing/2017/decorative" val="1"/>
              </a:ext>
            </a:extLst>
          </p:cNvPr>
          <p:cNvGrpSpPr/>
          <p:nvPr/>
        </p:nvGrpSpPr>
        <p:grpSpPr>
          <a:xfrm>
            <a:off x="5058131" y="3105916"/>
            <a:ext cx="2226132" cy="1006516"/>
            <a:chOff x="5058131" y="3142778"/>
            <a:chExt cx="2226132" cy="1006516"/>
          </a:xfrm>
        </p:grpSpPr>
        <p:pic>
          <p:nvPicPr>
            <p:cNvPr id="277" name="Graphic 276">
              <a:extLst>
                <a:ext uri="{FF2B5EF4-FFF2-40B4-BE49-F238E27FC236}">
                  <a16:creationId xmlns:a16="http://schemas.microsoft.com/office/drawing/2014/main" id="{007D1FF3-5EC9-4C5C-B67D-10A319FC4C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37189" y="3846397"/>
              <a:ext cx="242213" cy="274320"/>
            </a:xfrm>
            <a:prstGeom prst="rect">
              <a:avLst/>
            </a:prstGeom>
          </p:spPr>
        </p:pic>
        <p:grpSp>
          <p:nvGrpSpPr>
            <p:cNvPr id="26" name="Group 25">
              <a:extLst>
                <a:ext uri="{FF2B5EF4-FFF2-40B4-BE49-F238E27FC236}">
                  <a16:creationId xmlns:a16="http://schemas.microsoft.com/office/drawing/2014/main" id="{8893A354-A379-4205-AADB-25B8C94E36C4}"/>
                </a:ext>
              </a:extLst>
            </p:cNvPr>
            <p:cNvGrpSpPr/>
            <p:nvPr/>
          </p:nvGrpSpPr>
          <p:grpSpPr>
            <a:xfrm>
              <a:off x="5058131" y="3142778"/>
              <a:ext cx="2226132" cy="1006516"/>
              <a:chOff x="5058131" y="3142778"/>
              <a:chExt cx="2226132" cy="1006516"/>
            </a:xfrm>
          </p:grpSpPr>
          <p:grpSp>
            <p:nvGrpSpPr>
              <p:cNvPr id="23" name="Group 22">
                <a:extLst>
                  <a:ext uri="{FF2B5EF4-FFF2-40B4-BE49-F238E27FC236}">
                    <a16:creationId xmlns:a16="http://schemas.microsoft.com/office/drawing/2014/main" id="{159BAD58-D9CB-4B26-8C2F-98A9E645BE52}"/>
                  </a:ext>
                </a:extLst>
              </p:cNvPr>
              <p:cNvGrpSpPr/>
              <p:nvPr/>
            </p:nvGrpSpPr>
            <p:grpSpPr>
              <a:xfrm>
                <a:off x="5058131" y="3142778"/>
                <a:ext cx="2226132" cy="1006516"/>
                <a:chOff x="5058131" y="3142778"/>
                <a:chExt cx="2226132" cy="1006516"/>
              </a:xfrm>
            </p:grpSpPr>
            <p:grpSp>
              <p:nvGrpSpPr>
                <p:cNvPr id="14" name="Group 13">
                  <a:extLst>
                    <a:ext uri="{FF2B5EF4-FFF2-40B4-BE49-F238E27FC236}">
                      <a16:creationId xmlns:a16="http://schemas.microsoft.com/office/drawing/2014/main" id="{4045C3FB-7AA4-4E43-BF9A-6DBA37C408FD}"/>
                    </a:ext>
                  </a:extLst>
                </p:cNvPr>
                <p:cNvGrpSpPr/>
                <p:nvPr/>
              </p:nvGrpSpPr>
              <p:grpSpPr>
                <a:xfrm>
                  <a:off x="5058131" y="3142778"/>
                  <a:ext cx="2226132" cy="681215"/>
                  <a:chOff x="5057934" y="3143365"/>
                  <a:chExt cx="2226132" cy="796029"/>
                </a:xfrm>
              </p:grpSpPr>
              <p:grpSp>
                <p:nvGrpSpPr>
                  <p:cNvPr id="7" name="Group 6">
                    <a:extLst>
                      <a:ext uri="{FF2B5EF4-FFF2-40B4-BE49-F238E27FC236}">
                        <a16:creationId xmlns:a16="http://schemas.microsoft.com/office/drawing/2014/main" id="{2D77B93D-8FDB-420C-9DF2-9445784E7CC8}"/>
                      </a:ext>
                    </a:extLst>
                  </p:cNvPr>
                  <p:cNvGrpSpPr/>
                  <p:nvPr/>
                </p:nvGrpSpPr>
                <p:grpSpPr>
                  <a:xfrm>
                    <a:off x="5057934" y="3143365"/>
                    <a:ext cx="2226132" cy="796029"/>
                    <a:chOff x="5067978" y="3059613"/>
                    <a:chExt cx="2209909" cy="796029"/>
                  </a:xfrm>
                </p:grpSpPr>
                <p:sp>
                  <p:nvSpPr>
                    <p:cNvPr id="274" name="Rectangle 273">
                      <a:extLst>
                        <a:ext uri="{FF2B5EF4-FFF2-40B4-BE49-F238E27FC236}">
                          <a16:creationId xmlns:a16="http://schemas.microsoft.com/office/drawing/2014/main" id="{577A07F4-9056-44B7-9539-FB3A42615143}"/>
                        </a:ext>
                      </a:extLst>
                    </p:cNvPr>
                    <p:cNvSpPr/>
                    <p:nvPr/>
                  </p:nvSpPr>
                  <p:spPr bwMode="auto">
                    <a:xfrm>
                      <a:off x="5067978" y="3059613"/>
                      <a:ext cx="2209909" cy="796029"/>
                    </a:xfrm>
                    <a:prstGeom prst="rect">
                      <a:avLst/>
                    </a:prstGeom>
                    <a:solidFill>
                      <a:srgbClr val="000000"/>
                    </a:solidFill>
                    <a:ln w="12700"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3" name="Rectangle 272">
                      <a:extLst>
                        <a:ext uri="{FF2B5EF4-FFF2-40B4-BE49-F238E27FC236}">
                          <a16:creationId xmlns:a16="http://schemas.microsoft.com/office/drawing/2014/main" id="{072F4DF7-59B8-4677-B861-104CC31116E0}"/>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FedRAMP High Regulatory Compliance built-in initiative</a:t>
                      </a:r>
                    </a:p>
                  </p:txBody>
                </p:sp>
              </p:grpSp>
              <p:sp>
                <p:nvSpPr>
                  <p:cNvPr id="276" name="TextBox 275">
                    <a:extLst>
                      <a:ext uri="{FF2B5EF4-FFF2-40B4-BE49-F238E27FC236}">
                        <a16:creationId xmlns:a16="http://schemas.microsoft.com/office/drawing/2014/main" id="{511F5552-08D0-4721-9531-3CBDE1FA7564}"/>
                      </a:ext>
                    </a:extLst>
                  </p:cNvPr>
                  <p:cNvSpPr txBox="1"/>
                  <p:nvPr/>
                </p:nvSpPr>
                <p:spPr>
                  <a:xfrm>
                    <a:off x="5112975" y="316967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Federal Risk and Authorization Management Program (FedRAMP) Azure Policy</a:t>
                    </a:r>
                  </a:p>
                </p:txBody>
              </p:sp>
            </p:grpSp>
            <p:cxnSp>
              <p:nvCxnSpPr>
                <p:cNvPr id="278" name="Connector: Elbow 277">
                  <a:extLst>
                    <a:ext uri="{FF2B5EF4-FFF2-40B4-BE49-F238E27FC236}">
                      <a16:creationId xmlns:a16="http://schemas.microsoft.com/office/drawing/2014/main" id="{CEF41CD8-FB39-4F16-9C77-6D898F62DCBD}"/>
                    </a:ext>
                  </a:extLst>
                </p:cNvPr>
                <p:cNvCxnSpPr>
                  <a:cxnSpLocks/>
                  <a:stCxn id="274" idx="2"/>
                  <a:endCxn id="501" idx="0"/>
                </p:cNvCxnSpPr>
                <p:nvPr/>
              </p:nvCxnSpPr>
              <p:spPr>
                <a:xfrm rot="5400000">
                  <a:off x="5727546" y="3705642"/>
                  <a:ext cx="325300" cy="562003"/>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5E9D671E-687B-48D3-83DA-975B5752D9C0}"/>
                    </a:ext>
                  </a:extLst>
                </p:cNvPr>
                <p:cNvCxnSpPr>
                  <a:cxnSpLocks/>
                  <a:stCxn id="274" idx="2"/>
                  <a:endCxn id="503" idx="0"/>
                </p:cNvCxnSpPr>
                <p:nvPr/>
              </p:nvCxnSpPr>
              <p:spPr>
                <a:xfrm rot="16200000" flipH="1">
                  <a:off x="6292595" y="3702594"/>
                  <a:ext cx="325300" cy="568097"/>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8062133F-EEA9-4BB8-B0E8-EFA2D4273EE3}"/>
                  </a:ext>
                </a:extLst>
              </p:cNvPr>
              <p:cNvPicPr>
                <a:picLocks noChangeAspect="1"/>
              </p:cNvPicPr>
              <p:nvPr/>
            </p:nvPicPr>
            <p:blipFill>
              <a:blip r:embed="rId62"/>
              <a:stretch>
                <a:fillRect/>
              </a:stretch>
            </p:blipFill>
            <p:spPr>
              <a:xfrm>
                <a:off x="6444832" y="3528412"/>
                <a:ext cx="817727" cy="201152"/>
              </a:xfrm>
              <a:prstGeom prst="rect">
                <a:avLst/>
              </a:prstGeom>
            </p:spPr>
          </p:pic>
        </p:grpSp>
      </p:grpSp>
      <p:grpSp>
        <p:nvGrpSpPr>
          <p:cNvPr id="294" name="Group 293">
            <a:extLst>
              <a:ext uri="{FF2B5EF4-FFF2-40B4-BE49-F238E27FC236}">
                <a16:creationId xmlns:a16="http://schemas.microsoft.com/office/drawing/2014/main" id="{EDE7ACCE-DB96-4276-A41A-5BF870FAFA58}"/>
              </a:ext>
              <a:ext uri="{C183D7F6-B498-43B3-948B-1728B52AA6E4}">
                <adec:decorative xmlns:adec="http://schemas.microsoft.com/office/drawing/2017/decorative" val="1"/>
              </a:ext>
            </a:extLst>
          </p:cNvPr>
          <p:cNvGrpSpPr/>
          <p:nvPr/>
        </p:nvGrpSpPr>
        <p:grpSpPr>
          <a:xfrm>
            <a:off x="7463351" y="3105916"/>
            <a:ext cx="2226132" cy="1002451"/>
            <a:chOff x="5058131" y="3142778"/>
            <a:chExt cx="2226132" cy="1002451"/>
          </a:xfrm>
        </p:grpSpPr>
        <p:pic>
          <p:nvPicPr>
            <p:cNvPr id="295" name="Graphic 294">
              <a:extLst>
                <a:ext uri="{FF2B5EF4-FFF2-40B4-BE49-F238E27FC236}">
                  <a16:creationId xmlns:a16="http://schemas.microsoft.com/office/drawing/2014/main" id="{E3EB28D1-E3B2-4227-8713-C53C40A6ED1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37189" y="3846397"/>
              <a:ext cx="242213" cy="274320"/>
            </a:xfrm>
            <a:prstGeom prst="rect">
              <a:avLst/>
            </a:prstGeom>
          </p:spPr>
        </p:pic>
        <p:grpSp>
          <p:nvGrpSpPr>
            <p:cNvPr id="298" name="Group 297">
              <a:extLst>
                <a:ext uri="{FF2B5EF4-FFF2-40B4-BE49-F238E27FC236}">
                  <a16:creationId xmlns:a16="http://schemas.microsoft.com/office/drawing/2014/main" id="{C7B74994-4DB4-4C2F-9DE6-7D6AC0C6360E}"/>
                </a:ext>
              </a:extLst>
            </p:cNvPr>
            <p:cNvGrpSpPr/>
            <p:nvPr/>
          </p:nvGrpSpPr>
          <p:grpSpPr>
            <a:xfrm>
              <a:off x="5058131" y="3142778"/>
              <a:ext cx="2226132" cy="1002451"/>
              <a:chOff x="5058131" y="3142778"/>
              <a:chExt cx="2226132" cy="1002451"/>
            </a:xfrm>
          </p:grpSpPr>
          <p:grpSp>
            <p:nvGrpSpPr>
              <p:cNvPr id="305" name="Group 304">
                <a:extLst>
                  <a:ext uri="{FF2B5EF4-FFF2-40B4-BE49-F238E27FC236}">
                    <a16:creationId xmlns:a16="http://schemas.microsoft.com/office/drawing/2014/main" id="{30EB2496-5586-4A85-B273-D4FD1DBD3C73}"/>
                  </a:ext>
                </a:extLst>
              </p:cNvPr>
              <p:cNvGrpSpPr/>
              <p:nvPr/>
            </p:nvGrpSpPr>
            <p:grpSpPr>
              <a:xfrm>
                <a:off x="5058131" y="3142778"/>
                <a:ext cx="2226132" cy="681215"/>
                <a:chOff x="5057934" y="3143365"/>
                <a:chExt cx="2226132" cy="796029"/>
              </a:xfrm>
            </p:grpSpPr>
            <p:grpSp>
              <p:nvGrpSpPr>
                <p:cNvPr id="312" name="Group 311">
                  <a:extLst>
                    <a:ext uri="{FF2B5EF4-FFF2-40B4-BE49-F238E27FC236}">
                      <a16:creationId xmlns:a16="http://schemas.microsoft.com/office/drawing/2014/main" id="{EF2B04C9-04E8-4479-B9F2-4BB93E703CC9}"/>
                    </a:ext>
                  </a:extLst>
                </p:cNvPr>
                <p:cNvGrpSpPr/>
                <p:nvPr/>
              </p:nvGrpSpPr>
              <p:grpSpPr>
                <a:xfrm>
                  <a:off x="5057934" y="3143365"/>
                  <a:ext cx="2226132" cy="796029"/>
                  <a:chOff x="5067978" y="3059613"/>
                  <a:chExt cx="2209909" cy="796029"/>
                </a:xfrm>
              </p:grpSpPr>
              <p:sp>
                <p:nvSpPr>
                  <p:cNvPr id="317" name="Rectangle 316">
                    <a:extLst>
                      <a:ext uri="{FF2B5EF4-FFF2-40B4-BE49-F238E27FC236}">
                        <a16:creationId xmlns:a16="http://schemas.microsoft.com/office/drawing/2014/main" id="{3EC5A04C-59BD-4703-AF94-804D9AE19701}"/>
                      </a:ext>
                    </a:extLst>
                  </p:cNvPr>
                  <p:cNvSpPr/>
                  <p:nvPr/>
                </p:nvSpPr>
                <p:spPr bwMode="auto">
                  <a:xfrm>
                    <a:off x="5067978" y="3059613"/>
                    <a:ext cx="2209909" cy="796029"/>
                  </a:xfrm>
                  <a:prstGeom prst="rect">
                    <a:avLst/>
                  </a:prstGeom>
                  <a:solidFill>
                    <a:srgbClr val="000000"/>
                  </a:solidFill>
                  <a:ln w="12700"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8" name="Rectangle 317">
                    <a:extLst>
                      <a:ext uri="{FF2B5EF4-FFF2-40B4-BE49-F238E27FC236}">
                        <a16:creationId xmlns:a16="http://schemas.microsoft.com/office/drawing/2014/main" id="{72FEB521-632B-42A6-9BC6-C7E3AD27991F}"/>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Regulatory Compliance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built-in initiative</a:t>
                    </a:r>
                  </a:p>
                </p:txBody>
              </p:sp>
            </p:grpSp>
            <p:sp>
              <p:nvSpPr>
                <p:cNvPr id="316" name="TextBox 315">
                  <a:extLst>
                    <a:ext uri="{FF2B5EF4-FFF2-40B4-BE49-F238E27FC236}">
                      <a16:creationId xmlns:a16="http://schemas.microsoft.com/office/drawing/2014/main" id="{251BAAB4-59F0-434B-A7F1-187D6878265B}"/>
                    </a:ext>
                  </a:extLst>
                </p:cNvPr>
                <p:cNvSpPr txBox="1"/>
                <p:nvPr/>
              </p:nvSpPr>
              <p:spPr>
                <a:xfrm>
                  <a:off x="5112975" y="3169670"/>
                  <a:ext cx="2100031" cy="3596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08" name="Connector: Elbow 307">
                <a:extLst>
                  <a:ext uri="{FF2B5EF4-FFF2-40B4-BE49-F238E27FC236}">
                    <a16:creationId xmlns:a16="http://schemas.microsoft.com/office/drawing/2014/main" id="{4C5874F7-2BBC-4D95-BAB9-9A6EAAD8FDEE}"/>
                  </a:ext>
                </a:extLst>
              </p:cNvPr>
              <p:cNvCxnSpPr>
                <a:cxnSpLocks/>
                <a:stCxn id="317" idx="2"/>
              </p:cNvCxnSpPr>
              <p:nvPr/>
            </p:nvCxnSpPr>
            <p:spPr>
              <a:xfrm rot="5400000">
                <a:off x="5729584" y="3703615"/>
                <a:ext cx="321225" cy="562003"/>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F146C47-7189-4A40-9E10-4CAD621AA76F}"/>
                  </a:ext>
                </a:extLst>
              </p:cNvPr>
              <p:cNvCxnSpPr>
                <a:cxnSpLocks/>
                <a:stCxn id="317" idx="2"/>
              </p:cNvCxnSpPr>
              <p:nvPr/>
            </p:nvCxnSpPr>
            <p:spPr>
              <a:xfrm rot="16200000" flipH="1">
                <a:off x="6294633" y="3700567"/>
                <a:ext cx="321225" cy="568097"/>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3" name="Picture 32">
            <a:extLst>
              <a:ext uri="{FF2B5EF4-FFF2-40B4-BE49-F238E27FC236}">
                <a16:creationId xmlns:a16="http://schemas.microsoft.com/office/drawing/2014/main" id="{9DF2308C-FC7C-4B3E-90EC-016CEF829C79}"/>
              </a:ext>
              <a:ext uri="{C183D7F6-B498-43B3-948B-1728B52AA6E4}">
                <adec:decorative xmlns:adec="http://schemas.microsoft.com/office/drawing/2017/decorative" val="1"/>
              </a:ext>
            </a:extLst>
          </p:cNvPr>
          <p:cNvPicPr>
            <a:picLocks noChangeAspect="1"/>
          </p:cNvPicPr>
          <p:nvPr/>
        </p:nvPicPr>
        <p:blipFill>
          <a:blip r:embed="rId63"/>
          <a:stretch>
            <a:fillRect/>
          </a:stretch>
        </p:blipFill>
        <p:spPr>
          <a:xfrm>
            <a:off x="9038764" y="3417879"/>
            <a:ext cx="482637" cy="326317"/>
          </a:xfrm>
          <a:prstGeom prst="rect">
            <a:avLst/>
          </a:prstGeom>
        </p:spPr>
      </p:pic>
      <p:grpSp>
        <p:nvGrpSpPr>
          <p:cNvPr id="336" name="Group 335">
            <a:extLst>
              <a:ext uri="{FF2B5EF4-FFF2-40B4-BE49-F238E27FC236}">
                <a16:creationId xmlns:a16="http://schemas.microsoft.com/office/drawing/2014/main" id="{67734362-6557-4A39-8DE8-31F36B30E2D5}"/>
              </a:ext>
              <a:ext uri="{C183D7F6-B498-43B3-948B-1728B52AA6E4}">
                <adec:decorative xmlns:adec="http://schemas.microsoft.com/office/drawing/2017/decorative" val="1"/>
              </a:ext>
            </a:extLst>
          </p:cNvPr>
          <p:cNvGrpSpPr/>
          <p:nvPr/>
        </p:nvGrpSpPr>
        <p:grpSpPr>
          <a:xfrm>
            <a:off x="9814347" y="3102599"/>
            <a:ext cx="2226132" cy="1002451"/>
            <a:chOff x="5058131" y="3142778"/>
            <a:chExt cx="2226132" cy="1002451"/>
          </a:xfrm>
        </p:grpSpPr>
        <p:pic>
          <p:nvPicPr>
            <p:cNvPr id="337" name="Graphic 336">
              <a:extLst>
                <a:ext uri="{FF2B5EF4-FFF2-40B4-BE49-F238E27FC236}">
                  <a16:creationId xmlns:a16="http://schemas.microsoft.com/office/drawing/2014/main" id="{B5F477E2-56A3-42A5-82BE-9C3CC1498D8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37189" y="3846397"/>
              <a:ext cx="242213" cy="274320"/>
            </a:xfrm>
            <a:prstGeom prst="rect">
              <a:avLst/>
            </a:prstGeom>
            <a:effectLst>
              <a:outerShdw blurRad="571500" algn="tl" rotWithShape="0">
                <a:srgbClr val="0078D4">
                  <a:alpha val="70000"/>
                </a:srgbClr>
              </a:outerShdw>
            </a:effectLst>
          </p:spPr>
        </p:pic>
        <p:grpSp>
          <p:nvGrpSpPr>
            <p:cNvPr id="338" name="Group 337">
              <a:extLst>
                <a:ext uri="{FF2B5EF4-FFF2-40B4-BE49-F238E27FC236}">
                  <a16:creationId xmlns:a16="http://schemas.microsoft.com/office/drawing/2014/main" id="{66BC0636-7422-42E8-8DA4-46EAC1BD14ED}"/>
                </a:ext>
              </a:extLst>
            </p:cNvPr>
            <p:cNvGrpSpPr/>
            <p:nvPr/>
          </p:nvGrpSpPr>
          <p:grpSpPr>
            <a:xfrm>
              <a:off x="5058131" y="3142778"/>
              <a:ext cx="2226132" cy="1002451"/>
              <a:chOff x="5058131" y="3142778"/>
              <a:chExt cx="2226132" cy="1002451"/>
            </a:xfrm>
          </p:grpSpPr>
          <p:grpSp>
            <p:nvGrpSpPr>
              <p:cNvPr id="339" name="Group 338">
                <a:extLst>
                  <a:ext uri="{FF2B5EF4-FFF2-40B4-BE49-F238E27FC236}">
                    <a16:creationId xmlns:a16="http://schemas.microsoft.com/office/drawing/2014/main" id="{AFED379A-1779-439A-A253-A5541B52AE90}"/>
                  </a:ext>
                </a:extLst>
              </p:cNvPr>
              <p:cNvGrpSpPr/>
              <p:nvPr/>
            </p:nvGrpSpPr>
            <p:grpSpPr>
              <a:xfrm>
                <a:off x="5058131" y="3142778"/>
                <a:ext cx="2226132" cy="681215"/>
                <a:chOff x="5057934" y="3143365"/>
                <a:chExt cx="2226132" cy="796029"/>
              </a:xfrm>
            </p:grpSpPr>
            <p:grpSp>
              <p:nvGrpSpPr>
                <p:cNvPr id="342" name="Group 341">
                  <a:extLst>
                    <a:ext uri="{FF2B5EF4-FFF2-40B4-BE49-F238E27FC236}">
                      <a16:creationId xmlns:a16="http://schemas.microsoft.com/office/drawing/2014/main" id="{6D08296A-0FE2-49C0-BBFE-5C39E1433617}"/>
                    </a:ext>
                  </a:extLst>
                </p:cNvPr>
                <p:cNvGrpSpPr/>
                <p:nvPr/>
              </p:nvGrpSpPr>
              <p:grpSpPr>
                <a:xfrm>
                  <a:off x="5057934" y="3143365"/>
                  <a:ext cx="2226132" cy="796029"/>
                  <a:chOff x="5067978" y="3059613"/>
                  <a:chExt cx="2209909"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67978" y="3059613"/>
                    <a:ext cx="2209909" cy="796029"/>
                  </a:xfrm>
                  <a:prstGeom prst="rect">
                    <a:avLst/>
                  </a:prstGeom>
                  <a:solidFill>
                    <a:srgbClr val="000000"/>
                  </a:solidFill>
                  <a:ln w="12700"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5" name="Rectangle 344">
                    <a:extLst>
                      <a:ext uri="{FF2B5EF4-FFF2-40B4-BE49-F238E27FC236}">
                        <a16:creationId xmlns:a16="http://schemas.microsoft.com/office/drawing/2014/main" id="{22C89209-38B2-4C31-B5DD-82A2E33BBD57}"/>
                      </a:ext>
                    </a:extLst>
                  </p:cNvPr>
                  <p:cNvSpPr/>
                  <p:nvPr/>
                </p:nvSpPr>
                <p:spPr bwMode="auto">
                  <a:xfrm>
                    <a:off x="5114548" y="3426876"/>
                    <a:ext cx="1297383" cy="3973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 Regulatory Compliance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built-in initiative</a:t>
                    </a:r>
                  </a:p>
                </p:txBody>
              </p:sp>
            </p:gr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35965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40" name="Connector: Elbow 339">
                <a:extLst>
                  <a:ext uri="{FF2B5EF4-FFF2-40B4-BE49-F238E27FC236}">
                    <a16:creationId xmlns:a16="http://schemas.microsoft.com/office/drawing/2014/main" id="{69633424-969D-46BE-9AE1-C5531A9FC2B2}"/>
                  </a:ext>
                </a:extLst>
              </p:cNvPr>
              <p:cNvCxnSpPr>
                <a:cxnSpLocks/>
                <a:stCxn id="344" idx="2"/>
              </p:cNvCxnSpPr>
              <p:nvPr/>
            </p:nvCxnSpPr>
            <p:spPr>
              <a:xfrm rot="5400000">
                <a:off x="5729584" y="3703615"/>
                <a:ext cx="321225" cy="562003"/>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1" name="Connector: Elbow 340">
                <a:extLst>
                  <a:ext uri="{FF2B5EF4-FFF2-40B4-BE49-F238E27FC236}">
                    <a16:creationId xmlns:a16="http://schemas.microsoft.com/office/drawing/2014/main" id="{402CF0AB-2819-47FA-B8F8-0200DF316D6B}"/>
                  </a:ext>
                </a:extLst>
              </p:cNvPr>
              <p:cNvCxnSpPr>
                <a:cxnSpLocks/>
                <a:stCxn id="344" idx="2"/>
              </p:cNvCxnSpPr>
              <p:nvPr/>
            </p:nvCxnSpPr>
            <p:spPr>
              <a:xfrm rot="16200000" flipH="1">
                <a:off x="6294633" y="3700567"/>
                <a:ext cx="321225" cy="568097"/>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D3C39ACF-24FF-48C0-8512-47BE3D72A174}"/>
              </a:ext>
              <a:ext uri="{C183D7F6-B498-43B3-948B-1728B52AA6E4}">
                <adec:decorative xmlns:adec="http://schemas.microsoft.com/office/drawing/2017/decorative" val="1"/>
              </a:ext>
            </a:extLst>
          </p:cNvPr>
          <p:cNvPicPr>
            <a:picLocks noChangeAspect="1"/>
          </p:cNvPicPr>
          <p:nvPr/>
        </p:nvPicPr>
        <p:blipFill>
          <a:blip r:embed="rId64"/>
          <a:stretch>
            <a:fillRect/>
          </a:stretch>
        </p:blipFill>
        <p:spPr>
          <a:xfrm>
            <a:off x="11330867" y="3433552"/>
            <a:ext cx="589266" cy="301380"/>
          </a:xfrm>
          <a:prstGeom prst="rect">
            <a:avLst/>
          </a:prstGeom>
        </p:spPr>
      </p:pic>
      <p:grpSp>
        <p:nvGrpSpPr>
          <p:cNvPr id="359" name="Group 358">
            <a:extLst>
              <a:ext uri="{FF2B5EF4-FFF2-40B4-BE49-F238E27FC236}">
                <a16:creationId xmlns:a16="http://schemas.microsoft.com/office/drawing/2014/main" id="{1D3608A6-B691-4874-B0BD-71E30DDCBEBF}"/>
              </a:ext>
              <a:ext uri="{C183D7F6-B498-43B3-948B-1728B52AA6E4}">
                <adec:decorative xmlns:adec="http://schemas.microsoft.com/office/drawing/2017/decorative" val="1"/>
              </a:ext>
            </a:extLst>
          </p:cNvPr>
          <p:cNvGrpSpPr/>
          <p:nvPr/>
        </p:nvGrpSpPr>
        <p:grpSpPr>
          <a:xfrm>
            <a:off x="900697" y="3100976"/>
            <a:ext cx="3439865" cy="1007391"/>
            <a:chOff x="4441172" y="3142778"/>
            <a:chExt cx="3439865" cy="1007391"/>
          </a:xfrm>
        </p:grpSpPr>
        <p:pic>
          <p:nvPicPr>
            <p:cNvPr id="360" name="Graphic 359">
              <a:extLst>
                <a:ext uri="{FF2B5EF4-FFF2-40B4-BE49-F238E27FC236}">
                  <a16:creationId xmlns:a16="http://schemas.microsoft.com/office/drawing/2014/main" id="{A44800F3-18B4-4323-A628-B0EF4FFF659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742484" y="3674996"/>
              <a:ext cx="242213" cy="274320"/>
            </a:xfrm>
            <a:prstGeom prst="rect">
              <a:avLst/>
            </a:prstGeom>
          </p:spPr>
        </p:pic>
        <p:grpSp>
          <p:nvGrpSpPr>
            <p:cNvPr id="362" name="Group 361">
              <a:extLst>
                <a:ext uri="{FF2B5EF4-FFF2-40B4-BE49-F238E27FC236}">
                  <a16:creationId xmlns:a16="http://schemas.microsoft.com/office/drawing/2014/main" id="{BC23BC25-907B-475C-A448-550DD8A8E905}"/>
                </a:ext>
              </a:extLst>
            </p:cNvPr>
            <p:cNvGrpSpPr/>
            <p:nvPr/>
          </p:nvGrpSpPr>
          <p:grpSpPr>
            <a:xfrm>
              <a:off x="4441172" y="3142778"/>
              <a:ext cx="3439865" cy="1007391"/>
              <a:chOff x="4441172" y="3142778"/>
              <a:chExt cx="3439865" cy="1007391"/>
            </a:xfrm>
          </p:grpSpPr>
          <p:grpSp>
            <p:nvGrpSpPr>
              <p:cNvPr id="364" name="Group 363">
                <a:extLst>
                  <a:ext uri="{FF2B5EF4-FFF2-40B4-BE49-F238E27FC236}">
                    <a16:creationId xmlns:a16="http://schemas.microsoft.com/office/drawing/2014/main" id="{A93A0E99-9012-4D2B-B377-4FF76A965185}"/>
                  </a:ext>
                </a:extLst>
              </p:cNvPr>
              <p:cNvGrpSpPr/>
              <p:nvPr/>
            </p:nvGrpSpPr>
            <p:grpSpPr>
              <a:xfrm>
                <a:off x="5058131" y="3142778"/>
                <a:ext cx="2226132" cy="681215"/>
                <a:chOff x="5057934" y="3143365"/>
                <a:chExt cx="2226132" cy="796029"/>
              </a:xfrm>
            </p:grpSpPr>
            <p:grpSp>
              <p:nvGrpSpPr>
                <p:cNvPr id="367" name="Group 366">
                  <a:extLst>
                    <a:ext uri="{FF2B5EF4-FFF2-40B4-BE49-F238E27FC236}">
                      <a16:creationId xmlns:a16="http://schemas.microsoft.com/office/drawing/2014/main" id="{C5203048-DC53-4D4F-B509-4C9E49E7F970}"/>
                    </a:ext>
                  </a:extLst>
                </p:cNvPr>
                <p:cNvGrpSpPr/>
                <p:nvPr/>
              </p:nvGrpSpPr>
              <p:grpSpPr>
                <a:xfrm>
                  <a:off x="5057934" y="3143365"/>
                  <a:ext cx="2226132" cy="796029"/>
                  <a:chOff x="5067978" y="3059613"/>
                  <a:chExt cx="2209909" cy="796029"/>
                </a:xfrm>
              </p:grpSpPr>
              <p:sp>
                <p:nvSpPr>
                  <p:cNvPr id="369" name="Rectangle 368">
                    <a:extLst>
                      <a:ext uri="{FF2B5EF4-FFF2-40B4-BE49-F238E27FC236}">
                        <a16:creationId xmlns:a16="http://schemas.microsoft.com/office/drawing/2014/main" id="{5D4C5679-5E0D-4E6A-B7AC-EFCDB8AF5256}"/>
                      </a:ext>
                    </a:extLst>
                  </p:cNvPr>
                  <p:cNvSpPr/>
                  <p:nvPr/>
                </p:nvSpPr>
                <p:spPr bwMode="auto">
                  <a:xfrm>
                    <a:off x="5067978" y="3059613"/>
                    <a:ext cx="2209909" cy="796029"/>
                  </a:xfrm>
                  <a:prstGeom prst="rect">
                    <a:avLst/>
                  </a:prstGeom>
                  <a:solidFill>
                    <a:srgbClr val="000000"/>
                  </a:solidFill>
                  <a:ln w="12700"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70" name="Rectangle 369">
                    <a:extLst>
                      <a:ext uri="{FF2B5EF4-FFF2-40B4-BE49-F238E27FC236}">
                        <a16:creationId xmlns:a16="http://schemas.microsoft.com/office/drawing/2014/main" id="{DC5CCCD5-A75F-428A-92BD-F73BE58EB534}"/>
                      </a:ext>
                    </a:extLst>
                  </p:cNvPr>
                  <p:cNvSpPr/>
                  <p:nvPr/>
                </p:nvSpPr>
                <p:spPr bwMode="auto">
                  <a:xfrm>
                    <a:off x="5114548" y="3426876"/>
                    <a:ext cx="1297383" cy="397389"/>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HIPAA HITRUST 9.2 Regulatory Compliance built-in initiative</a:t>
                    </a:r>
                  </a:p>
                </p:txBody>
              </p:sp>
            </p:grpSp>
            <p:sp>
              <p:nvSpPr>
                <p:cNvPr id="368" name="TextBox 367">
                  <a:extLst>
                    <a:ext uri="{FF2B5EF4-FFF2-40B4-BE49-F238E27FC236}">
                      <a16:creationId xmlns:a16="http://schemas.microsoft.com/office/drawing/2014/main" id="{EED34C21-ABFC-4CA1-92CF-F762D205F327}"/>
                    </a:ext>
                  </a:extLst>
                </p:cNvPr>
                <p:cNvSpPr txBox="1"/>
                <p:nvPr/>
              </p:nvSpPr>
              <p:spPr>
                <a:xfrm>
                  <a:off x="5112975" y="3169670"/>
                  <a:ext cx="2100031" cy="359651"/>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Healthcare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365" name="Connector: Elbow 364">
                <a:extLst>
                  <a:ext uri="{FF2B5EF4-FFF2-40B4-BE49-F238E27FC236}">
                    <a16:creationId xmlns:a16="http://schemas.microsoft.com/office/drawing/2014/main" id="{B616676A-724D-4BEA-9048-D5E07FDBBED1}"/>
                  </a:ext>
                </a:extLst>
              </p:cNvPr>
              <p:cNvCxnSpPr>
                <a:cxnSpLocks/>
                <a:stCxn id="369" idx="2"/>
                <a:endCxn id="260" idx="0"/>
              </p:cNvCxnSpPr>
              <p:nvPr/>
            </p:nvCxnSpPr>
            <p:spPr>
              <a:xfrm rot="5400000">
                <a:off x="5709862" y="3685516"/>
                <a:ext cx="322859" cy="599813"/>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7BD00AFC-8ACB-420D-8D9A-083A79099CB3}"/>
                  </a:ext>
                </a:extLst>
              </p:cNvPr>
              <p:cNvCxnSpPr>
                <a:cxnSpLocks/>
                <a:stCxn id="369" idx="2"/>
                <a:endCxn id="490" idx="0"/>
              </p:cNvCxnSpPr>
              <p:nvPr/>
            </p:nvCxnSpPr>
            <p:spPr>
              <a:xfrm rot="16200000" flipH="1">
                <a:off x="6297979" y="3697211"/>
                <a:ext cx="326176" cy="579740"/>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77205255-8DA6-4B86-AE90-7961057F8B54}"/>
                  </a:ext>
                </a:extLst>
              </p:cNvPr>
              <p:cNvCxnSpPr>
                <a:cxnSpLocks/>
                <a:stCxn id="369" idx="2"/>
                <a:endCxn id="493" idx="0"/>
              </p:cNvCxnSpPr>
              <p:nvPr/>
            </p:nvCxnSpPr>
            <p:spPr>
              <a:xfrm rot="16200000" flipH="1">
                <a:off x="6863029" y="3132161"/>
                <a:ext cx="326176" cy="1709840"/>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D15B580B-D490-448D-8BF4-087D3078A270}"/>
                  </a:ext>
                </a:extLst>
              </p:cNvPr>
              <p:cNvCxnSpPr>
                <a:cxnSpLocks/>
                <a:stCxn id="369" idx="2"/>
                <a:endCxn id="265" idx="0"/>
              </p:cNvCxnSpPr>
              <p:nvPr/>
            </p:nvCxnSpPr>
            <p:spPr>
              <a:xfrm rot="5400000">
                <a:off x="5144756" y="3120410"/>
                <a:ext cx="322858" cy="1730025"/>
              </a:xfrm>
              <a:prstGeom prst="bentConnector3">
                <a:avLst>
                  <a:gd name="adj1" fmla="val 50000"/>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43" name="Picture 42">
            <a:extLst>
              <a:ext uri="{FF2B5EF4-FFF2-40B4-BE49-F238E27FC236}">
                <a16:creationId xmlns:a16="http://schemas.microsoft.com/office/drawing/2014/main" id="{7B3D231A-5198-4560-A9F6-1766985873AE}"/>
              </a:ext>
              <a:ext uri="{C183D7F6-B498-43B3-948B-1728B52AA6E4}">
                <adec:decorative xmlns:adec="http://schemas.microsoft.com/office/drawing/2017/decorative" val="1"/>
              </a:ext>
            </a:extLst>
          </p:cNvPr>
          <p:cNvPicPr>
            <a:picLocks noChangeAspect="1"/>
          </p:cNvPicPr>
          <p:nvPr/>
        </p:nvPicPr>
        <p:blipFill>
          <a:blip r:embed="rId66"/>
          <a:stretch>
            <a:fillRect/>
          </a:stretch>
        </p:blipFill>
        <p:spPr>
          <a:xfrm>
            <a:off x="2978605" y="3436638"/>
            <a:ext cx="596658" cy="320664"/>
          </a:xfrm>
          <a:prstGeom prst="rect">
            <a:avLst/>
          </a:prstGeom>
        </p:spPr>
      </p:pic>
      <p:sp>
        <p:nvSpPr>
          <p:cNvPr id="373" name="Rectangle 372">
            <a:extLst>
              <a:ext uri="{FF2B5EF4-FFF2-40B4-BE49-F238E27FC236}">
                <a16:creationId xmlns:a16="http://schemas.microsoft.com/office/drawing/2014/main" id="{42175FD3-7B3C-43FD-9E25-2FE214941CA8}"/>
              </a:ext>
              <a:ext uri="{C183D7F6-B498-43B3-948B-1728B52AA6E4}">
                <adec:decorative xmlns:adec="http://schemas.microsoft.com/office/drawing/2017/decorative" val="1"/>
              </a:ext>
            </a:extLst>
          </p:cNvPr>
          <p:cNvSpPr/>
          <p:nvPr/>
        </p:nvSpPr>
        <p:spPr bwMode="auto">
          <a:xfrm>
            <a:off x="5005289" y="3071353"/>
            <a:ext cx="2328269" cy="3735352"/>
          </a:xfrm>
          <a:prstGeom prst="rect">
            <a:avLst/>
          </a:prstGeom>
          <a:noFill/>
          <a:ln w="12700">
            <a:solidFill>
              <a:srgbClr val="92D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4" name="Rectangle 373">
            <a:extLst>
              <a:ext uri="{FF2B5EF4-FFF2-40B4-BE49-F238E27FC236}">
                <a16:creationId xmlns:a16="http://schemas.microsoft.com/office/drawing/2014/main" id="{06EB0D22-CD03-421C-B83C-979C957832BF}"/>
              </a:ext>
              <a:ext uri="{C183D7F6-B498-43B3-948B-1728B52AA6E4}">
                <adec:decorative xmlns:adec="http://schemas.microsoft.com/office/drawing/2017/decorative" val="1"/>
              </a:ext>
            </a:extLst>
          </p:cNvPr>
          <p:cNvSpPr/>
          <p:nvPr/>
        </p:nvSpPr>
        <p:spPr bwMode="auto">
          <a:xfrm>
            <a:off x="7404934" y="3068340"/>
            <a:ext cx="2328269" cy="3735352"/>
          </a:xfrm>
          <a:prstGeom prst="rect">
            <a:avLst/>
          </a:prstGeom>
          <a:noFill/>
          <a:ln w="12700">
            <a:solidFill>
              <a:srgbClr val="EF31CB"/>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87" name="Connector: Elbow 386">
            <a:extLst>
              <a:ext uri="{FF2B5EF4-FFF2-40B4-BE49-F238E27FC236}">
                <a16:creationId xmlns:a16="http://schemas.microsoft.com/office/drawing/2014/main" id="{A418CE5C-B90B-4821-8E29-9CD530D6CDDE}"/>
              </a:ext>
              <a:ext uri="{C183D7F6-B498-43B3-948B-1728B52AA6E4}">
                <adec:decorative xmlns:adec="http://schemas.microsoft.com/office/drawing/2017/decorative" val="1"/>
              </a:ext>
            </a:extLst>
          </p:cNvPr>
          <p:cNvCxnSpPr>
            <a:cxnSpLocks/>
          </p:cNvCxnSpPr>
          <p:nvPr/>
        </p:nvCxnSpPr>
        <p:spPr>
          <a:xfrm rot="16200000" flipV="1">
            <a:off x="613705" y="2992643"/>
            <a:ext cx="1205712" cy="1019104"/>
          </a:xfrm>
          <a:prstGeom prst="bentConnector3">
            <a:avLst>
              <a:gd name="adj1" fmla="val 883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7" name="Connector: Elbow 396">
            <a:extLst>
              <a:ext uri="{FF2B5EF4-FFF2-40B4-BE49-F238E27FC236}">
                <a16:creationId xmlns:a16="http://schemas.microsoft.com/office/drawing/2014/main" id="{64FF71A4-AEED-471A-8FB9-ED6C2949862C}"/>
              </a:ext>
              <a:ext uri="{C183D7F6-B498-43B3-948B-1728B52AA6E4}">
                <adec:decorative xmlns:adec="http://schemas.microsoft.com/office/drawing/2017/decorative" val="1"/>
              </a:ext>
            </a:extLst>
          </p:cNvPr>
          <p:cNvCxnSpPr>
            <a:cxnSpLocks/>
          </p:cNvCxnSpPr>
          <p:nvPr/>
        </p:nvCxnSpPr>
        <p:spPr>
          <a:xfrm rot="5400000">
            <a:off x="3809819" y="-1026440"/>
            <a:ext cx="182880" cy="640080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1836BF44-ED0D-4B72-84E6-D3398EB69975}"/>
              </a:ext>
              <a:ext uri="{C183D7F6-B498-43B3-948B-1728B52AA6E4}">
                <adec:decorative xmlns:adec="http://schemas.microsoft.com/office/drawing/2017/decorative" val="1"/>
              </a:ext>
            </a:extLst>
          </p:cNvPr>
          <p:cNvCxnSpPr/>
          <p:nvPr/>
        </p:nvCxnSpPr>
        <p:spPr>
          <a:xfrm flipV="1">
            <a:off x="707243" y="2260467"/>
            <a:ext cx="0" cy="640080"/>
          </a:xfrm>
          <a:prstGeom prst="line">
            <a:avLst/>
          </a:prstGeom>
          <a:ln w="1905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8" name="Rectangle 407">
            <a:extLst>
              <a:ext uri="{FF2B5EF4-FFF2-40B4-BE49-F238E27FC236}">
                <a16:creationId xmlns:a16="http://schemas.microsoft.com/office/drawing/2014/main" id="{3402AE41-2328-4CE6-8C40-9741FD5016E1}"/>
              </a:ext>
            </a:extLst>
          </p:cNvPr>
          <p:cNvSpPr/>
          <p:nvPr/>
        </p:nvSpPr>
        <p:spPr bwMode="auto">
          <a:xfrm>
            <a:off x="342842" y="273379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13" name="Straight Connector 412">
            <a:extLst>
              <a:ext uri="{FF2B5EF4-FFF2-40B4-BE49-F238E27FC236}">
                <a16:creationId xmlns:a16="http://schemas.microsoft.com/office/drawing/2014/main" id="{186EBF69-5ECA-4E71-BD2A-F1ED073133A4}"/>
              </a:ext>
              <a:ext uri="{C183D7F6-B498-43B3-948B-1728B52AA6E4}">
                <adec:decorative xmlns:adec="http://schemas.microsoft.com/office/drawing/2017/decorative" val="1"/>
              </a:ext>
            </a:extLst>
          </p:cNvPr>
          <p:cNvCxnSpPr>
            <a:cxnSpLocks/>
          </p:cNvCxnSpPr>
          <p:nvPr/>
        </p:nvCxnSpPr>
        <p:spPr>
          <a:xfrm>
            <a:off x="4058849" y="2876345"/>
            <a:ext cx="0" cy="201168"/>
          </a:xfrm>
          <a:prstGeom prst="line">
            <a:avLst/>
          </a:prstGeom>
          <a:ln w="12700">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034F2DA-CF04-4B07-848B-1739A382926B}"/>
              </a:ext>
              <a:ext uri="{C183D7F6-B498-43B3-948B-1728B52AA6E4}">
                <adec:decorative xmlns:adec="http://schemas.microsoft.com/office/drawing/2017/decorative" val="1"/>
              </a:ext>
            </a:extLst>
          </p:cNvPr>
          <p:cNvCxnSpPr>
            <a:cxnSpLocks/>
            <a:endCxn id="373" idx="0"/>
          </p:cNvCxnSpPr>
          <p:nvPr/>
        </p:nvCxnSpPr>
        <p:spPr>
          <a:xfrm>
            <a:off x="6163186" y="2870891"/>
            <a:ext cx="0" cy="200462"/>
          </a:xfrm>
          <a:prstGeom prst="line">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2910884-516E-490A-9BDB-48AAB011BE4B}"/>
              </a:ext>
              <a:ext uri="{C183D7F6-B498-43B3-948B-1728B52AA6E4}">
                <adec:decorative xmlns:adec="http://schemas.microsoft.com/office/drawing/2017/decorative" val="1"/>
              </a:ext>
            </a:extLst>
          </p:cNvPr>
          <p:cNvCxnSpPr>
            <a:cxnSpLocks/>
            <a:endCxn id="374" idx="0"/>
          </p:cNvCxnSpPr>
          <p:nvPr/>
        </p:nvCxnSpPr>
        <p:spPr>
          <a:xfrm>
            <a:off x="8563433" y="2851083"/>
            <a:ext cx="0" cy="201168"/>
          </a:xfrm>
          <a:prstGeom prst="line">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40C77FE-38C8-4807-AD05-27973739616C}"/>
              </a:ext>
              <a:ext uri="{C183D7F6-B498-43B3-948B-1728B52AA6E4}">
                <adec:decorative xmlns:adec="http://schemas.microsoft.com/office/drawing/2017/decorative" val="1"/>
              </a:ext>
            </a:extLst>
          </p:cNvPr>
          <p:cNvCxnSpPr>
            <a:cxnSpLocks/>
          </p:cNvCxnSpPr>
          <p:nvPr/>
        </p:nvCxnSpPr>
        <p:spPr>
          <a:xfrm>
            <a:off x="10934953" y="2853140"/>
            <a:ext cx="10186" cy="214351"/>
          </a:xfrm>
          <a:prstGeom prst="line">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p:cNvCxnSpPr>
          <p:nvPr/>
        </p:nvCxnSpPr>
        <p:spPr>
          <a:xfrm>
            <a:off x="7510263" y="2087455"/>
            <a:ext cx="0" cy="23235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1" name="Connector: Elbow 440">
            <a:extLst>
              <a:ext uri="{FF2B5EF4-FFF2-40B4-BE49-F238E27FC236}">
                <a16:creationId xmlns:a16="http://schemas.microsoft.com/office/drawing/2014/main" id="{C8A39442-3805-43FA-8729-89A51BA75ADD}"/>
              </a:ext>
              <a:ext uri="{C183D7F6-B498-43B3-948B-1728B52AA6E4}">
                <adec:decorative xmlns:adec="http://schemas.microsoft.com/office/drawing/2017/decorative" val="1"/>
              </a:ext>
            </a:extLst>
          </p:cNvPr>
          <p:cNvCxnSpPr>
            <a:cxnSpLocks/>
          </p:cNvCxnSpPr>
          <p:nvPr/>
        </p:nvCxnSpPr>
        <p:spPr>
          <a:xfrm rot="5400000">
            <a:off x="3703207" y="-1061195"/>
            <a:ext cx="119754" cy="640080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AA68B15B-447E-4790-957F-60519BC33F55}"/>
              </a:ext>
              <a:ext uri="{C183D7F6-B498-43B3-948B-1728B52AA6E4}">
                <adec:decorative xmlns:adec="http://schemas.microsoft.com/office/drawing/2017/decorative" val="1"/>
              </a:ext>
            </a:extLst>
          </p:cNvPr>
          <p:cNvSpPr/>
          <p:nvPr/>
        </p:nvSpPr>
        <p:spPr bwMode="auto">
          <a:xfrm>
            <a:off x="9780115" y="3067491"/>
            <a:ext cx="2328269" cy="3735352"/>
          </a:xfrm>
          <a:prstGeom prst="rect">
            <a:avLst/>
          </a:prstGeom>
          <a:noFill/>
          <a:ln w="127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93DA634D-927E-4319-A0A3-35BEA5D010BF}"/>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283" name="Rectangle 282">
              <a:extLst>
                <a:ext uri="{FF2B5EF4-FFF2-40B4-BE49-F238E27FC236}">
                  <a16:creationId xmlns:a16="http://schemas.microsoft.com/office/drawing/2014/main" id="{5E09380F-D489-4E2F-9FD3-8845A161B077}"/>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84" name="Group 283">
              <a:extLst>
                <a:ext uri="{FF2B5EF4-FFF2-40B4-BE49-F238E27FC236}">
                  <a16:creationId xmlns:a16="http://schemas.microsoft.com/office/drawing/2014/main" id="{D1D00EEC-D1D8-4622-9785-6126A8E9603C}"/>
                </a:ext>
              </a:extLst>
            </p:cNvPr>
            <p:cNvGrpSpPr/>
            <p:nvPr/>
          </p:nvGrpSpPr>
          <p:grpSpPr>
            <a:xfrm>
              <a:off x="3082281" y="2605353"/>
              <a:ext cx="8626062" cy="196097"/>
              <a:chOff x="2911677" y="2599393"/>
              <a:chExt cx="8626062" cy="286854"/>
            </a:xfrm>
          </p:grpSpPr>
          <p:sp>
            <p:nvSpPr>
              <p:cNvPr id="287" name="Rectangle 286">
                <a:extLst>
                  <a:ext uri="{FF2B5EF4-FFF2-40B4-BE49-F238E27FC236}">
                    <a16:creationId xmlns:a16="http://schemas.microsoft.com/office/drawing/2014/main" id="{7E01CC3B-FBBD-4966-96A6-A360CBC2A3A7}"/>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88" name="Rectangle 287">
                <a:extLst>
                  <a:ext uri="{FF2B5EF4-FFF2-40B4-BE49-F238E27FC236}">
                    <a16:creationId xmlns:a16="http://schemas.microsoft.com/office/drawing/2014/main" id="{DDB8E3C8-C0D6-40B1-B8FC-BE39C136BB56}"/>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89" name="Rectangle 288">
                <a:extLst>
                  <a:ext uri="{FF2B5EF4-FFF2-40B4-BE49-F238E27FC236}">
                    <a16:creationId xmlns:a16="http://schemas.microsoft.com/office/drawing/2014/main" id="{373EB2C3-B64D-4188-8A4D-E9102E85DE77}"/>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90" name="Rectangle 289">
                <a:extLst>
                  <a:ext uri="{FF2B5EF4-FFF2-40B4-BE49-F238E27FC236}">
                    <a16:creationId xmlns:a16="http://schemas.microsoft.com/office/drawing/2014/main" id="{596B0C03-C00C-4772-B9ED-9A6D2F648DC3}"/>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91" name="Rectangle 290">
                <a:extLst>
                  <a:ext uri="{FF2B5EF4-FFF2-40B4-BE49-F238E27FC236}">
                    <a16:creationId xmlns:a16="http://schemas.microsoft.com/office/drawing/2014/main" id="{107B0EB4-6B7E-4C24-8C51-A79A0BFD79D5}"/>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92" name="Rectangle 291">
                <a:extLst>
                  <a:ext uri="{FF2B5EF4-FFF2-40B4-BE49-F238E27FC236}">
                    <a16:creationId xmlns:a16="http://schemas.microsoft.com/office/drawing/2014/main" id="{8B5726B6-71F9-4ED4-BA12-B93414815D33}"/>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93" name="Rectangle 292">
                <a:extLst>
                  <a:ext uri="{FF2B5EF4-FFF2-40B4-BE49-F238E27FC236}">
                    <a16:creationId xmlns:a16="http://schemas.microsoft.com/office/drawing/2014/main" id="{3ABED852-74BA-4205-8B33-196600EBBEF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85" name="TextBox 284">
              <a:extLst>
                <a:ext uri="{FF2B5EF4-FFF2-40B4-BE49-F238E27FC236}">
                  <a16:creationId xmlns:a16="http://schemas.microsoft.com/office/drawing/2014/main" id="{F3C9F7FC-3233-46D7-A22C-978B2F65F783}"/>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86" name="Graphic 285" descr="Azure arc icon">
              <a:extLst>
                <a:ext uri="{FF2B5EF4-FFF2-40B4-BE49-F238E27FC236}">
                  <a16:creationId xmlns:a16="http://schemas.microsoft.com/office/drawing/2014/main" id="{426C57A0-AEC4-41B0-BABB-279A48EA345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spTree>
    <p:extLst>
      <p:ext uri="{BB962C8B-B14F-4D97-AF65-F5344CB8AC3E}">
        <p14:creationId xmlns:p14="http://schemas.microsoft.com/office/powerpoint/2010/main" val="11485256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BE687F9-2FCE-4CCF-8E40-791CD4B25DD6}"/>
              </a:ext>
              <a:ext uri="{C183D7F6-B498-43B3-948B-1728B52AA6E4}">
                <adec:decorative xmlns:adec="http://schemas.microsoft.com/office/drawing/2017/decorative" val="1"/>
              </a:ext>
            </a:extLst>
          </p:cNvPr>
          <p:cNvCxnSpPr>
            <a:cxnSpLocks/>
            <a:stCxn id="408" idx="2"/>
            <a:endCxn id="333" idx="0"/>
          </p:cNvCxnSpPr>
          <p:nvPr/>
        </p:nvCxnSpPr>
        <p:spPr>
          <a:xfrm flipH="1">
            <a:off x="1461179" y="2800265"/>
            <a:ext cx="837" cy="91581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141260" y="854824"/>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73368" y="1436369"/>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209456" y="1090508"/>
            <a:ext cx="522452" cy="522452"/>
          </a:xfrm>
          <a:prstGeom prst="rect">
            <a:avLst/>
          </a:prstGeom>
        </p:spPr>
      </p:pic>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36247"/>
            <a:ext cx="2225935" cy="2673139"/>
            <a:chOff x="231256" y="4108954"/>
            <a:chExt cx="2225935" cy="2673139"/>
          </a:xfrm>
        </p:grpSpPr>
        <p:cxnSp>
          <p:nvCxnSpPr>
            <p:cNvPr id="496" name="Connector: Elbow 495">
              <a:extLst>
                <a:ext uri="{FF2B5EF4-FFF2-40B4-BE49-F238E27FC236}">
                  <a16:creationId xmlns:a16="http://schemas.microsoft.com/office/drawing/2014/main" id="{B64359E1-8D86-422C-B9A2-A3D43B99E020}"/>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36247"/>
            <a:ext cx="2225935" cy="2673139"/>
            <a:chOff x="231256" y="4108954"/>
            <a:chExt cx="2225935" cy="2673139"/>
          </a:xfrm>
        </p:grpSpPr>
        <p:cxnSp>
          <p:nvCxnSpPr>
            <p:cNvPr id="521" name="Connector: Elbow 520">
              <a:extLst>
                <a:ext uri="{FF2B5EF4-FFF2-40B4-BE49-F238E27FC236}">
                  <a16:creationId xmlns:a16="http://schemas.microsoft.com/office/drawing/2014/main" id="{7E53692E-D632-468D-945B-F88B22B30B72}"/>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36247"/>
            <a:ext cx="2225935" cy="2673139"/>
            <a:chOff x="231256" y="4108954"/>
            <a:chExt cx="2225935" cy="2673139"/>
          </a:xfrm>
        </p:grpSpPr>
        <p:cxnSp>
          <p:nvCxnSpPr>
            <p:cNvPr id="546" name="Connector: Elbow 545">
              <a:extLst>
                <a:ext uri="{FF2B5EF4-FFF2-40B4-BE49-F238E27FC236}">
                  <a16:creationId xmlns:a16="http://schemas.microsoft.com/office/drawing/2014/main" id="{E68FAA0C-BA37-462E-B9EC-1C45D1F8BA30}"/>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5129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354236" y="554113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679880" y="554113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3678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2448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9306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9155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462219" y="5044110"/>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Resource management with tags</a:t>
            </a:r>
            <a:endParaRPr lang="en-US" sz="1100">
              <a:latin typeface="+mn-lt"/>
            </a:endParaRPr>
          </a:p>
        </p:txBody>
      </p:sp>
      <p:grpSp>
        <p:nvGrpSpPr>
          <p:cNvPr id="465" name="Group 464">
            <a:extLst>
              <a:ext uri="{FF2B5EF4-FFF2-40B4-BE49-F238E27FC236}">
                <a16:creationId xmlns:a16="http://schemas.microsoft.com/office/drawing/2014/main" id="{D03F64B0-8C6F-4DDC-98ED-77A876080C12}"/>
              </a:ext>
              <a:ext uri="{C183D7F6-B498-43B3-948B-1728B52AA6E4}">
                <adec:decorative xmlns:adec="http://schemas.microsoft.com/office/drawing/2017/decorative" val="1"/>
              </a:ext>
            </a:extLst>
          </p:cNvPr>
          <p:cNvGrpSpPr/>
          <p:nvPr/>
        </p:nvGrpSpPr>
        <p:grpSpPr>
          <a:xfrm>
            <a:off x="355925" y="4132929"/>
            <a:ext cx="2219756" cy="2673793"/>
            <a:chOff x="355925" y="4132929"/>
            <a:chExt cx="2219756" cy="2673793"/>
          </a:xfrm>
        </p:grpSpPr>
        <p:grpSp>
          <p:nvGrpSpPr>
            <p:cNvPr id="237" name="Group 236">
              <a:extLst>
                <a:ext uri="{FF2B5EF4-FFF2-40B4-BE49-F238E27FC236}">
                  <a16:creationId xmlns:a16="http://schemas.microsoft.com/office/drawing/2014/main" id="{9FAEC127-A7D2-444E-BBC7-DFF4672FFF2D}"/>
                </a:ext>
              </a:extLst>
            </p:cNvPr>
            <p:cNvGrpSpPr/>
            <p:nvPr/>
          </p:nvGrpSpPr>
          <p:grpSpPr>
            <a:xfrm>
              <a:off x="355925" y="413292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90273" y="6452303"/>
              <a:ext cx="274320" cy="274320"/>
            </a:xfrm>
            <a:prstGeom prst="rect">
              <a:avLst/>
            </a:prstGeom>
          </p:spPr>
        </p:pic>
      </p:grpSp>
      <p:grpSp>
        <p:nvGrpSpPr>
          <p:cNvPr id="339" name="Group 338">
            <a:extLst>
              <a:ext uri="{FF2B5EF4-FFF2-40B4-BE49-F238E27FC236}">
                <a16:creationId xmlns:a16="http://schemas.microsoft.com/office/drawing/2014/main" id="{AFED379A-1779-439A-A253-A5541B52AE90}"/>
              </a:ext>
              <a:ext uri="{C183D7F6-B498-43B3-948B-1728B52AA6E4}">
                <adec:decorative xmlns:adec="http://schemas.microsoft.com/office/drawing/2017/decorative" val="1"/>
              </a:ext>
            </a:extLst>
          </p:cNvPr>
          <p:cNvGrpSpPr/>
          <p:nvPr/>
        </p:nvGrpSpPr>
        <p:grpSpPr>
          <a:xfrm>
            <a:off x="355925" y="2967535"/>
            <a:ext cx="11719426" cy="648751"/>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337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Management</a:t>
              </a:r>
            </a:p>
          </p:txBody>
        </p:sp>
      </p:grpSp>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1063923"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grpSp>
        <p:nvGrpSpPr>
          <p:cNvPr id="12" name="Group 11">
            <a:extLst>
              <a:ext uri="{FF2B5EF4-FFF2-40B4-BE49-F238E27FC236}">
                <a16:creationId xmlns:a16="http://schemas.microsoft.com/office/drawing/2014/main" id="{2EF2CCA8-5B8E-4AB2-9F39-3E2393CDB4F7}"/>
              </a:ext>
              <a:ext uri="{C183D7F6-B498-43B3-948B-1728B52AA6E4}">
                <adec:decorative xmlns:adec="http://schemas.microsoft.com/office/drawing/2017/decorative" val="1"/>
              </a:ext>
            </a:extLst>
          </p:cNvPr>
          <p:cNvGrpSpPr/>
          <p:nvPr/>
        </p:nvGrpSpPr>
        <p:grpSpPr>
          <a:xfrm>
            <a:off x="4624343" y="3185925"/>
            <a:ext cx="709496" cy="435531"/>
            <a:chOff x="5265537" y="3220989"/>
            <a:chExt cx="709496" cy="435531"/>
          </a:xfrm>
        </p:grpSpPr>
        <p:pic>
          <p:nvPicPr>
            <p:cNvPr id="282" name="Graphic 281">
              <a:extLst>
                <a:ext uri="{FF2B5EF4-FFF2-40B4-BE49-F238E27FC236}">
                  <a16:creationId xmlns:a16="http://schemas.microsoft.com/office/drawing/2014/main" id="{2BF70599-16B7-44B4-A246-D68F8E49321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489356" y="3220989"/>
              <a:ext cx="242212" cy="274320"/>
            </a:xfrm>
            <a:prstGeom prst="rect">
              <a:avLst/>
            </a:prstGeom>
          </p:spPr>
        </p:pic>
        <p:sp>
          <p:nvSpPr>
            <p:cNvPr id="245" name="TextBox 244">
              <a:extLst>
                <a:ext uri="{FF2B5EF4-FFF2-40B4-BE49-F238E27FC236}">
                  <a16:creationId xmlns:a16="http://schemas.microsoft.com/office/drawing/2014/main" id="{A55772A3-2D52-4FE8-8F55-C5CD9D3AF207}"/>
                </a:ext>
              </a:extLst>
            </p:cNvPr>
            <p:cNvSpPr txBox="1"/>
            <p:nvPr/>
          </p:nvSpPr>
          <p:spPr>
            <a:xfrm>
              <a:off x="5265537" y="3456465"/>
              <a:ext cx="70949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16" name="Group 15">
            <a:extLst>
              <a:ext uri="{FF2B5EF4-FFF2-40B4-BE49-F238E27FC236}">
                <a16:creationId xmlns:a16="http://schemas.microsoft.com/office/drawing/2014/main" id="{17670009-5F8B-420C-B1F4-891BFC7E954A}"/>
              </a:ext>
              <a:ext uri="{C183D7F6-B498-43B3-948B-1728B52AA6E4}">
                <adec:decorative xmlns:adec="http://schemas.microsoft.com/office/drawing/2017/decorative" val="1"/>
              </a:ext>
            </a:extLst>
          </p:cNvPr>
          <p:cNvGrpSpPr/>
          <p:nvPr/>
        </p:nvGrpSpPr>
        <p:grpSpPr>
          <a:xfrm>
            <a:off x="6799773" y="3181697"/>
            <a:ext cx="1146301" cy="434589"/>
            <a:chOff x="6191263" y="3221931"/>
            <a:chExt cx="1146301" cy="434589"/>
          </a:xfrm>
        </p:grpSpPr>
        <p:pic>
          <p:nvPicPr>
            <p:cNvPr id="246" name="Graphic 245">
              <a:extLst>
                <a:ext uri="{FF2B5EF4-FFF2-40B4-BE49-F238E27FC236}">
                  <a16:creationId xmlns:a16="http://schemas.microsoft.com/office/drawing/2014/main" id="{8EEE055A-4A95-4F1B-B836-75736FDF533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637836" y="3221931"/>
              <a:ext cx="242212" cy="274320"/>
            </a:xfrm>
            <a:prstGeom prst="rect">
              <a:avLst/>
            </a:prstGeom>
          </p:spPr>
        </p:pic>
        <p:sp>
          <p:nvSpPr>
            <p:cNvPr id="247" name="TextBox 246">
              <a:extLst>
                <a:ext uri="{FF2B5EF4-FFF2-40B4-BE49-F238E27FC236}">
                  <a16:creationId xmlns:a16="http://schemas.microsoft.com/office/drawing/2014/main" id="{F19B45F4-BDD7-4162-83D1-A30D8D414C4E}"/>
                </a:ext>
              </a:extLst>
            </p:cNvPr>
            <p:cNvSpPr txBox="1"/>
            <p:nvPr/>
          </p:nvSpPr>
          <p:spPr>
            <a:xfrm>
              <a:off x="6191263" y="3456465"/>
              <a:ext cx="1146301"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cxnSp>
        <p:nvCxnSpPr>
          <p:cNvPr id="249" name="Straight Connector 248">
            <a:extLst>
              <a:ext uri="{FF2B5EF4-FFF2-40B4-BE49-F238E27FC236}">
                <a16:creationId xmlns:a16="http://schemas.microsoft.com/office/drawing/2014/main" id="{80045B28-2F42-4367-B285-E8506A343E72}"/>
              </a:ext>
              <a:ext uri="{C183D7F6-B498-43B3-948B-1728B52AA6E4}">
                <adec:decorative xmlns:adec="http://schemas.microsoft.com/office/drawing/2017/decorative" val="1"/>
              </a:ext>
            </a:extLst>
          </p:cNvPr>
          <p:cNvCxnSpPr>
            <a:cxnSpLocks/>
          </p:cNvCxnSpPr>
          <p:nvPr/>
        </p:nvCxnSpPr>
        <p:spPr>
          <a:xfrm>
            <a:off x="5224204" y="3392391"/>
            <a:ext cx="1912507"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EC01790F-F039-4FDE-83E0-A9C53FD92B25}"/>
              </a:ext>
              <a:ext uri="{C183D7F6-B498-43B3-948B-1728B52AA6E4}">
                <adec:decorative xmlns:adec="http://schemas.microsoft.com/office/drawing/2017/decorative" val="1"/>
              </a:ext>
            </a:extLst>
          </p:cNvPr>
          <p:cNvSpPr txBox="1"/>
          <p:nvPr/>
        </p:nvSpPr>
        <p:spPr>
          <a:xfrm>
            <a:off x="5535679" y="3200420"/>
            <a:ext cx="1305328"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Resource Querying</a:t>
            </a:r>
          </a:p>
        </p:txBody>
      </p:sp>
      <p:grpSp>
        <p:nvGrpSpPr>
          <p:cNvPr id="330" name="Group 329">
            <a:extLst>
              <a:ext uri="{FF2B5EF4-FFF2-40B4-BE49-F238E27FC236}">
                <a16:creationId xmlns:a16="http://schemas.microsoft.com/office/drawing/2014/main" id="{BF24BD3B-E8F8-4D2F-A4F1-7E84F4BF6A58}"/>
              </a:ext>
              <a:ext uri="{C183D7F6-B498-43B3-948B-1728B52AA6E4}">
                <adec:decorative xmlns:adec="http://schemas.microsoft.com/office/drawing/2017/decorative" val="1"/>
              </a:ext>
            </a:extLst>
          </p:cNvPr>
          <p:cNvGrpSpPr/>
          <p:nvPr/>
        </p:nvGrpSpPr>
        <p:grpSpPr>
          <a:xfrm>
            <a:off x="798360" y="3716075"/>
            <a:ext cx="1325638" cy="416855"/>
            <a:chOff x="5494900" y="3718614"/>
            <a:chExt cx="1325638" cy="416855"/>
          </a:xfrm>
        </p:grpSpPr>
        <p:cxnSp>
          <p:nvCxnSpPr>
            <p:cNvPr id="331" name="Connector: Elbow 330">
              <a:extLst>
                <a:ext uri="{FF2B5EF4-FFF2-40B4-BE49-F238E27FC236}">
                  <a16:creationId xmlns:a16="http://schemas.microsoft.com/office/drawing/2014/main" id="{481CFADF-5FCD-4A2D-B0C3-D7ECD7B3650F}"/>
                </a:ext>
              </a:extLst>
            </p:cNvPr>
            <p:cNvCxnSpPr>
              <a:cxnSpLocks/>
              <a:stCxn id="265" idx="0"/>
              <a:endCxn id="333" idx="2"/>
            </p:cNvCxnSpPr>
            <p:nvPr/>
          </p:nvCxnSpPr>
          <p:spPr>
            <a:xfrm rot="5400000" flipH="1" flipV="1">
              <a:off x="5769079" y="3746828"/>
              <a:ext cx="216799" cy="560482"/>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A1676FCA-765A-4F26-B247-C93572288F97}"/>
                </a:ext>
              </a:extLst>
            </p:cNvPr>
            <p:cNvCxnSpPr>
              <a:cxnSpLocks/>
              <a:stCxn id="260" idx="0"/>
              <a:endCxn id="333" idx="2"/>
            </p:cNvCxnSpPr>
            <p:nvPr/>
          </p:nvCxnSpPr>
          <p:spPr>
            <a:xfrm rot="16200000" flipV="1">
              <a:off x="6334184" y="3742204"/>
              <a:ext cx="216800" cy="569730"/>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E762AEC8-9169-4CE2-AB8F-1A978C0AAC69}"/>
                </a:ext>
              </a:extLst>
            </p:cNvPr>
            <p:cNvSpPr/>
            <p:nvPr/>
          </p:nvSpPr>
          <p:spPr bwMode="auto">
            <a:xfrm>
              <a:off x="5494900" y="3718614"/>
              <a:ext cx="1325638" cy="200055"/>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Azure”</a:t>
              </a:r>
            </a:p>
          </p:txBody>
        </p:sp>
      </p:grpSp>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711389" y="4133529"/>
            <a:ext cx="2225935" cy="2673139"/>
            <a:chOff x="231256" y="4108954"/>
            <a:chExt cx="2225935" cy="2673139"/>
          </a:xfrm>
        </p:grpSpPr>
        <p:cxnSp>
          <p:nvCxnSpPr>
            <p:cNvPr id="304" name="Connector: Elbow 303">
              <a:extLst>
                <a:ext uri="{FF2B5EF4-FFF2-40B4-BE49-F238E27FC236}">
                  <a16:creationId xmlns:a16="http://schemas.microsoft.com/office/drawing/2014/main" id="{75743695-7265-4375-A309-32D706242C1A}"/>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4" name="Group 463">
            <a:extLst>
              <a:ext uri="{FF2B5EF4-FFF2-40B4-BE49-F238E27FC236}">
                <a16:creationId xmlns:a16="http://schemas.microsoft.com/office/drawing/2014/main" id="{FB3DDE9C-D6DB-4BE6-81AC-9EF87ADE88A5}"/>
              </a:ext>
              <a:ext uri="{C183D7F6-B498-43B3-948B-1728B52AA6E4}">
                <adec:decorative xmlns:adec="http://schemas.microsoft.com/office/drawing/2017/decorative" val="1"/>
              </a:ext>
            </a:extLst>
          </p:cNvPr>
          <p:cNvGrpSpPr/>
          <p:nvPr/>
        </p:nvGrpSpPr>
        <p:grpSpPr>
          <a:xfrm>
            <a:off x="3166374" y="3607480"/>
            <a:ext cx="1325638" cy="526050"/>
            <a:chOff x="3166374" y="3607480"/>
            <a:chExt cx="1325638" cy="526050"/>
          </a:xfrm>
        </p:grpSpPr>
        <p:grpSp>
          <p:nvGrpSpPr>
            <p:cNvPr id="334" name="Group 333">
              <a:extLst>
                <a:ext uri="{FF2B5EF4-FFF2-40B4-BE49-F238E27FC236}">
                  <a16:creationId xmlns:a16="http://schemas.microsoft.com/office/drawing/2014/main" id="{BC639157-B046-4E8D-A900-CD0620CE19E9}"/>
                </a:ext>
              </a:extLst>
            </p:cNvPr>
            <p:cNvGrpSpPr/>
            <p:nvPr/>
          </p:nvGrpSpPr>
          <p:grpSpPr>
            <a:xfrm>
              <a:off x="3166374" y="3714237"/>
              <a:ext cx="1325638" cy="419293"/>
              <a:chOff x="5494900" y="3718614"/>
              <a:chExt cx="1325638" cy="419293"/>
            </a:xfrm>
          </p:grpSpPr>
          <p:cxnSp>
            <p:nvCxnSpPr>
              <p:cNvPr id="335" name="Connector: Elbow 334">
                <a:extLst>
                  <a:ext uri="{FF2B5EF4-FFF2-40B4-BE49-F238E27FC236}">
                    <a16:creationId xmlns:a16="http://schemas.microsoft.com/office/drawing/2014/main" id="{1ABDE1A6-4AE8-4F1B-BA26-B4BAD33DA793}"/>
                  </a:ext>
                </a:extLst>
              </p:cNvPr>
              <p:cNvCxnSpPr>
                <a:cxnSpLocks/>
                <a:stCxn id="490" idx="0"/>
                <a:endCxn id="337"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06FFBCE0-7300-4F2F-8D30-266E4732D347}"/>
                  </a:ext>
                </a:extLst>
              </p:cNvPr>
              <p:cNvCxnSpPr>
                <a:cxnSpLocks/>
                <a:stCxn id="493" idx="0"/>
                <a:endCxn id="337"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B07EE6CB-390C-4D84-8F72-2D0C4F26F2FE}"/>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AzHCI”</a:t>
                </a:r>
              </a:p>
            </p:txBody>
          </p:sp>
        </p:grpSp>
        <p:cxnSp>
          <p:nvCxnSpPr>
            <p:cNvPr id="342" name="Straight Connector 341">
              <a:extLst>
                <a:ext uri="{FF2B5EF4-FFF2-40B4-BE49-F238E27FC236}">
                  <a16:creationId xmlns:a16="http://schemas.microsoft.com/office/drawing/2014/main" id="{81E9AF83-6595-40C6-88EC-D3FE38685E81}"/>
                </a:ext>
              </a:extLst>
            </p:cNvPr>
            <p:cNvCxnSpPr>
              <a:cxnSpLocks/>
              <a:stCxn id="337"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5" name="Group 344">
            <a:extLst>
              <a:ext uri="{FF2B5EF4-FFF2-40B4-BE49-F238E27FC236}">
                <a16:creationId xmlns:a16="http://schemas.microsoft.com/office/drawing/2014/main" id="{C95AB1D6-EA57-4E89-B28C-10BA1C22734D}"/>
              </a:ext>
              <a:ext uri="{C183D7F6-B498-43B3-948B-1728B52AA6E4}">
                <adec:decorative xmlns:adec="http://schemas.microsoft.com/office/drawing/2017/decorative" val="1"/>
              </a:ext>
            </a:extLst>
          </p:cNvPr>
          <p:cNvGrpSpPr/>
          <p:nvPr/>
        </p:nvGrpSpPr>
        <p:grpSpPr>
          <a:xfrm>
            <a:off x="5474135" y="3602007"/>
            <a:ext cx="1325638" cy="526050"/>
            <a:chOff x="3166374" y="3607480"/>
            <a:chExt cx="1325638" cy="526050"/>
          </a:xfrm>
        </p:grpSpPr>
        <p:grpSp>
          <p:nvGrpSpPr>
            <p:cNvPr id="346" name="Group 345">
              <a:extLst>
                <a:ext uri="{FF2B5EF4-FFF2-40B4-BE49-F238E27FC236}">
                  <a16:creationId xmlns:a16="http://schemas.microsoft.com/office/drawing/2014/main" id="{00066D70-8906-4E98-A4F7-049FCA953F62}"/>
                </a:ext>
              </a:extLst>
            </p:cNvPr>
            <p:cNvGrpSpPr/>
            <p:nvPr/>
          </p:nvGrpSpPr>
          <p:grpSpPr>
            <a:xfrm>
              <a:off x="3166374" y="3714237"/>
              <a:ext cx="1325638" cy="419293"/>
              <a:chOff x="5494900" y="3718614"/>
              <a:chExt cx="1325638" cy="419293"/>
            </a:xfrm>
          </p:grpSpPr>
          <p:cxnSp>
            <p:nvCxnSpPr>
              <p:cNvPr id="360" name="Connector: Elbow 359">
                <a:extLst>
                  <a:ext uri="{FF2B5EF4-FFF2-40B4-BE49-F238E27FC236}">
                    <a16:creationId xmlns:a16="http://schemas.microsoft.com/office/drawing/2014/main" id="{7048953D-BAA0-4A67-AB02-DCB3775DF8B6}"/>
                  </a:ext>
                </a:extLst>
              </p:cNvPr>
              <p:cNvCxnSpPr>
                <a:cxnSpLocks/>
                <a:endCxn id="362"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3ACD2C78-0689-40BD-B8EA-DA191D0AB3E7}"/>
                  </a:ext>
                </a:extLst>
              </p:cNvPr>
              <p:cNvCxnSpPr>
                <a:cxnSpLocks/>
                <a:endCxn id="362"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22D3E5FA-0C15-467D-ADB6-CD4402E02878}"/>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VMware”</a:t>
                </a:r>
              </a:p>
            </p:txBody>
          </p:sp>
        </p:grpSp>
        <p:cxnSp>
          <p:nvCxnSpPr>
            <p:cNvPr id="359" name="Straight Connector 358">
              <a:extLst>
                <a:ext uri="{FF2B5EF4-FFF2-40B4-BE49-F238E27FC236}">
                  <a16:creationId xmlns:a16="http://schemas.microsoft.com/office/drawing/2014/main" id="{F0BD2CCF-4269-4C44-9048-7F54DDAF118A}"/>
                </a:ext>
              </a:extLst>
            </p:cNvPr>
            <p:cNvCxnSpPr>
              <a:cxnSpLocks/>
              <a:stCxn id="362" idx="0"/>
            </p:cNvCxnSpPr>
            <p:nvPr/>
          </p:nvCxnSpPr>
          <p:spPr>
            <a:xfrm flipV="1">
              <a:off x="3829193" y="3607480"/>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7D686A7E-2845-4130-A9BE-5C96E6B1632C}"/>
              </a:ext>
              <a:ext uri="{C183D7F6-B498-43B3-948B-1728B52AA6E4}">
                <adec:decorative xmlns:adec="http://schemas.microsoft.com/office/drawing/2017/decorative" val="1"/>
              </a:ext>
            </a:extLst>
          </p:cNvPr>
          <p:cNvGrpSpPr/>
          <p:nvPr/>
        </p:nvGrpSpPr>
        <p:grpSpPr>
          <a:xfrm>
            <a:off x="7905123" y="3610197"/>
            <a:ext cx="1325638" cy="526050"/>
            <a:chOff x="3166374" y="3607480"/>
            <a:chExt cx="1325638" cy="526050"/>
          </a:xfrm>
        </p:grpSpPr>
        <p:grpSp>
          <p:nvGrpSpPr>
            <p:cNvPr id="364" name="Group 363">
              <a:extLst>
                <a:ext uri="{FF2B5EF4-FFF2-40B4-BE49-F238E27FC236}">
                  <a16:creationId xmlns:a16="http://schemas.microsoft.com/office/drawing/2014/main" id="{07CCDF64-0321-490C-A179-40A2465749E7}"/>
                </a:ext>
              </a:extLst>
            </p:cNvPr>
            <p:cNvGrpSpPr/>
            <p:nvPr/>
          </p:nvGrpSpPr>
          <p:grpSpPr>
            <a:xfrm>
              <a:off x="3166374" y="3714237"/>
              <a:ext cx="1325638" cy="419293"/>
              <a:chOff x="5494900" y="3718614"/>
              <a:chExt cx="1325638" cy="419293"/>
            </a:xfrm>
          </p:grpSpPr>
          <p:cxnSp>
            <p:nvCxnSpPr>
              <p:cNvPr id="366" name="Connector: Elbow 365">
                <a:extLst>
                  <a:ext uri="{FF2B5EF4-FFF2-40B4-BE49-F238E27FC236}">
                    <a16:creationId xmlns:a16="http://schemas.microsoft.com/office/drawing/2014/main" id="{17C16B69-F879-4936-B75E-934A5EFFBE1B}"/>
                  </a:ext>
                </a:extLst>
              </p:cNvPr>
              <p:cNvCxnSpPr>
                <a:cxnSpLocks/>
                <a:endCxn id="368"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7" name="Connector: Elbow 366">
                <a:extLst>
                  <a:ext uri="{FF2B5EF4-FFF2-40B4-BE49-F238E27FC236}">
                    <a16:creationId xmlns:a16="http://schemas.microsoft.com/office/drawing/2014/main" id="{02D51ACC-C5E1-4DE0-B02D-6BF705B3E28A}"/>
                  </a:ext>
                </a:extLst>
              </p:cNvPr>
              <p:cNvCxnSpPr>
                <a:cxnSpLocks/>
                <a:endCxn id="368"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8" name="Rectangle 367">
                <a:extLst>
                  <a:ext uri="{FF2B5EF4-FFF2-40B4-BE49-F238E27FC236}">
                    <a16:creationId xmlns:a16="http://schemas.microsoft.com/office/drawing/2014/main" id="{ADADCCD3-7497-468B-AB2B-0029E5DC64C7}"/>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AWS”</a:t>
                </a:r>
              </a:p>
            </p:txBody>
          </p:sp>
        </p:grpSp>
        <p:cxnSp>
          <p:nvCxnSpPr>
            <p:cNvPr id="365" name="Straight Connector 364">
              <a:extLst>
                <a:ext uri="{FF2B5EF4-FFF2-40B4-BE49-F238E27FC236}">
                  <a16:creationId xmlns:a16="http://schemas.microsoft.com/office/drawing/2014/main" id="{6115C322-465E-4A97-B96A-4B577CC6659C}"/>
                </a:ext>
              </a:extLst>
            </p:cNvPr>
            <p:cNvCxnSpPr>
              <a:cxnSpLocks/>
              <a:stCxn id="368" idx="0"/>
            </p:cNvCxnSpPr>
            <p:nvPr/>
          </p:nvCxnSpPr>
          <p:spPr>
            <a:xfrm flipV="1">
              <a:off x="3829193" y="3607480"/>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9" name="Group 368">
            <a:extLst>
              <a:ext uri="{FF2B5EF4-FFF2-40B4-BE49-F238E27FC236}">
                <a16:creationId xmlns:a16="http://schemas.microsoft.com/office/drawing/2014/main" id="{3D61855F-1425-4BE3-96EC-58FF6B6F30F0}"/>
              </a:ext>
              <a:ext uri="{C183D7F6-B498-43B3-948B-1728B52AA6E4}">
                <adec:decorative xmlns:adec="http://schemas.microsoft.com/office/drawing/2017/decorative" val="1"/>
              </a:ext>
            </a:extLst>
          </p:cNvPr>
          <p:cNvGrpSpPr/>
          <p:nvPr/>
        </p:nvGrpSpPr>
        <p:grpSpPr>
          <a:xfrm>
            <a:off x="10336111" y="3618387"/>
            <a:ext cx="1325638" cy="526050"/>
            <a:chOff x="3166374" y="3607480"/>
            <a:chExt cx="1325638" cy="526050"/>
          </a:xfrm>
        </p:grpSpPr>
        <p:grpSp>
          <p:nvGrpSpPr>
            <p:cNvPr id="370" name="Group 369">
              <a:extLst>
                <a:ext uri="{FF2B5EF4-FFF2-40B4-BE49-F238E27FC236}">
                  <a16:creationId xmlns:a16="http://schemas.microsoft.com/office/drawing/2014/main" id="{4E79F0B9-8AB7-471B-890A-16364F3ACDCD}"/>
                </a:ext>
              </a:extLst>
            </p:cNvPr>
            <p:cNvGrpSpPr/>
            <p:nvPr/>
          </p:nvGrpSpPr>
          <p:grpSpPr>
            <a:xfrm>
              <a:off x="3166374" y="3714237"/>
              <a:ext cx="1325638" cy="419293"/>
              <a:chOff x="5494900" y="3718614"/>
              <a:chExt cx="1325638" cy="419293"/>
            </a:xfrm>
          </p:grpSpPr>
          <p:cxnSp>
            <p:nvCxnSpPr>
              <p:cNvPr id="372" name="Connector: Elbow 371">
                <a:extLst>
                  <a:ext uri="{FF2B5EF4-FFF2-40B4-BE49-F238E27FC236}">
                    <a16:creationId xmlns:a16="http://schemas.microsoft.com/office/drawing/2014/main" id="{D1216AFB-560E-4F3D-BB2D-BD3CAC95DADE}"/>
                  </a:ext>
                </a:extLst>
              </p:cNvPr>
              <p:cNvCxnSpPr>
                <a:cxnSpLocks/>
                <a:endCxn id="374"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3" name="Connector: Elbow 372">
                <a:extLst>
                  <a:ext uri="{FF2B5EF4-FFF2-40B4-BE49-F238E27FC236}">
                    <a16:creationId xmlns:a16="http://schemas.microsoft.com/office/drawing/2014/main" id="{F0110561-3C52-45FD-8704-2173067DB785}"/>
                  </a:ext>
                </a:extLst>
              </p:cNvPr>
              <p:cNvCxnSpPr>
                <a:cxnSpLocks/>
                <a:endCxn id="374"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9EDA7511-32A2-4537-9E5A-77DCDF84E2F8}"/>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Tag: “Infrastructure: GCP”</a:t>
                </a:r>
              </a:p>
            </p:txBody>
          </p:sp>
        </p:grpSp>
        <p:cxnSp>
          <p:nvCxnSpPr>
            <p:cNvPr id="371" name="Straight Connector 370">
              <a:extLst>
                <a:ext uri="{FF2B5EF4-FFF2-40B4-BE49-F238E27FC236}">
                  <a16:creationId xmlns:a16="http://schemas.microsoft.com/office/drawing/2014/main" id="{E11B06D4-A7C3-40BF-86D0-25C9399FACC8}"/>
                </a:ext>
              </a:extLst>
            </p:cNvPr>
            <p:cNvCxnSpPr>
              <a:cxnSpLocks/>
              <a:stCxn id="374" idx="0"/>
            </p:cNvCxnSpPr>
            <p:nvPr/>
          </p:nvCxnSpPr>
          <p:spPr>
            <a:xfrm flipV="1">
              <a:off x="3829193" y="3607480"/>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320324B9-A4C7-47E6-9D22-64BBF48E093C}"/>
              </a:ext>
              <a:ext uri="{C183D7F6-B498-43B3-948B-1728B52AA6E4}">
                <adec:decorative xmlns:adec="http://schemas.microsoft.com/office/drawing/2017/decorative" val="1"/>
              </a:ext>
            </a:extLst>
          </p:cNvPr>
          <p:cNvCxnSpPr>
            <a:cxnSpLocks/>
            <a:endCxn id="276" idx="0"/>
          </p:cNvCxnSpPr>
          <p:nvPr/>
        </p:nvCxnSpPr>
        <p:spPr>
          <a:xfrm flipH="1">
            <a:off x="7373061" y="2054000"/>
            <a:ext cx="886" cy="23024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5871ACBC-2D1A-4C11-874A-688C80214EEA}"/>
              </a:ext>
              <a:ext uri="{C183D7F6-B498-43B3-948B-1728B52AA6E4}">
                <adec:decorative xmlns:adec="http://schemas.microsoft.com/office/drawing/2017/decorative" val="1"/>
              </a:ext>
            </a:extLst>
          </p:cNvPr>
          <p:cNvCxnSpPr>
            <a:cxnSpLocks/>
            <a:endCxn id="276" idx="1"/>
          </p:cNvCxnSpPr>
          <p:nvPr/>
        </p:nvCxnSpPr>
        <p:spPr>
          <a:xfrm rot="5400000" flipH="1" flipV="1">
            <a:off x="2512249" y="2617731"/>
            <a:ext cx="413239" cy="28637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293BA94-D0AA-4117-82D0-F5F6CA936BDB}"/>
              </a:ext>
              <a:ext uri="{C183D7F6-B498-43B3-948B-1728B52AA6E4}">
                <adec:decorative xmlns:adec="http://schemas.microsoft.com/office/drawing/2017/decorative" val="1"/>
              </a:ext>
            </a:extLst>
          </p:cNvPr>
          <p:cNvGrpSpPr/>
          <p:nvPr/>
        </p:nvGrpSpPr>
        <p:grpSpPr>
          <a:xfrm>
            <a:off x="2862053" y="2284245"/>
            <a:ext cx="9022016" cy="540102"/>
            <a:chOff x="2862053" y="2319805"/>
            <a:chExt cx="9022016" cy="540102"/>
          </a:xfrm>
        </p:grpSpPr>
        <p:sp>
          <p:nvSpPr>
            <p:cNvPr id="276" name="Rectangle 275">
              <a:extLst>
                <a:ext uri="{FF2B5EF4-FFF2-40B4-BE49-F238E27FC236}">
                  <a16:creationId xmlns:a16="http://schemas.microsoft.com/office/drawing/2014/main" id="{657D9AC4-8986-440E-96C2-9B59A3280021}"/>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77" name="Group 276">
              <a:extLst>
                <a:ext uri="{FF2B5EF4-FFF2-40B4-BE49-F238E27FC236}">
                  <a16:creationId xmlns:a16="http://schemas.microsoft.com/office/drawing/2014/main" id="{BCC709EE-7385-46D0-BCEC-338AF4EAB593}"/>
                </a:ext>
              </a:extLst>
            </p:cNvPr>
            <p:cNvGrpSpPr/>
            <p:nvPr/>
          </p:nvGrpSpPr>
          <p:grpSpPr>
            <a:xfrm>
              <a:off x="3082281" y="2605353"/>
              <a:ext cx="8626062" cy="196097"/>
              <a:chOff x="2911677" y="2599393"/>
              <a:chExt cx="8626062" cy="286854"/>
            </a:xfrm>
          </p:grpSpPr>
          <p:sp>
            <p:nvSpPr>
              <p:cNvPr id="280" name="Rectangle 279">
                <a:extLst>
                  <a:ext uri="{FF2B5EF4-FFF2-40B4-BE49-F238E27FC236}">
                    <a16:creationId xmlns:a16="http://schemas.microsoft.com/office/drawing/2014/main" id="{8A306F4E-B9B7-4A14-B58A-38B65E5BE8AA}"/>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81" name="Rectangle 280">
                <a:extLst>
                  <a:ext uri="{FF2B5EF4-FFF2-40B4-BE49-F238E27FC236}">
                    <a16:creationId xmlns:a16="http://schemas.microsoft.com/office/drawing/2014/main" id="{EEB45111-442E-4B33-8586-DB8FCA0A76BA}"/>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83" name="Rectangle 282">
                <a:extLst>
                  <a:ext uri="{FF2B5EF4-FFF2-40B4-BE49-F238E27FC236}">
                    <a16:creationId xmlns:a16="http://schemas.microsoft.com/office/drawing/2014/main" id="{F20981A4-113F-4825-B3E9-96042F103193}"/>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84" name="Rectangle 283">
                <a:extLst>
                  <a:ext uri="{FF2B5EF4-FFF2-40B4-BE49-F238E27FC236}">
                    <a16:creationId xmlns:a16="http://schemas.microsoft.com/office/drawing/2014/main" id="{0757D688-C5CB-43D1-B030-C17C29B7E905}"/>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85" name="Rectangle 284">
                <a:extLst>
                  <a:ext uri="{FF2B5EF4-FFF2-40B4-BE49-F238E27FC236}">
                    <a16:creationId xmlns:a16="http://schemas.microsoft.com/office/drawing/2014/main" id="{D0AD387D-99EE-4C8B-A05D-336F7CF3604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86" name="Rectangle 285">
                <a:extLst>
                  <a:ext uri="{FF2B5EF4-FFF2-40B4-BE49-F238E27FC236}">
                    <a16:creationId xmlns:a16="http://schemas.microsoft.com/office/drawing/2014/main" id="{711BA233-17F7-403E-8908-99AEAE60596B}"/>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87" name="Rectangle 286">
                <a:extLst>
                  <a:ext uri="{FF2B5EF4-FFF2-40B4-BE49-F238E27FC236}">
                    <a16:creationId xmlns:a16="http://schemas.microsoft.com/office/drawing/2014/main" id="{08AFCAAE-95D8-46F5-8720-937AABB5B86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78" name="TextBox 277">
              <a:extLst>
                <a:ext uri="{FF2B5EF4-FFF2-40B4-BE49-F238E27FC236}">
                  <a16:creationId xmlns:a16="http://schemas.microsoft.com/office/drawing/2014/main" id="{2336D9B4-E1B0-4764-B883-C58EF283AEB4}"/>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9" name="Graphic 278" descr="Azure arc icon">
              <a:extLst>
                <a:ext uri="{FF2B5EF4-FFF2-40B4-BE49-F238E27FC236}">
                  <a16:creationId xmlns:a16="http://schemas.microsoft.com/office/drawing/2014/main" id="{83D9891E-DCFA-4C4D-BC42-CB5A47CF40D9}"/>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288" name="Connector: Elbow 287">
            <a:extLst>
              <a:ext uri="{FF2B5EF4-FFF2-40B4-BE49-F238E27FC236}">
                <a16:creationId xmlns:a16="http://schemas.microsoft.com/office/drawing/2014/main" id="{F8BCA83F-9342-47BE-A656-2E7B4A354C1D}"/>
              </a:ext>
              <a:ext uri="{C183D7F6-B498-43B3-948B-1728B52AA6E4}">
                <adec:decorative xmlns:adec="http://schemas.microsoft.com/office/drawing/2017/decorative" val="1"/>
              </a:ext>
            </a:extLst>
          </p:cNvPr>
          <p:cNvCxnSpPr>
            <a:cxnSpLocks/>
          </p:cNvCxnSpPr>
          <p:nvPr/>
        </p:nvCxnSpPr>
        <p:spPr>
          <a:xfrm rot="10800000" flipV="1">
            <a:off x="1459896" y="2240802"/>
            <a:ext cx="523206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7DC826C-A0B5-4DDE-9100-D16AD60360D9}"/>
              </a:ext>
              <a:ext uri="{C183D7F6-B498-43B3-948B-1728B52AA6E4}">
                <adec:decorative xmlns:adec="http://schemas.microsoft.com/office/drawing/2017/decorative" val="1"/>
              </a:ext>
            </a:extLst>
          </p:cNvPr>
          <p:cNvCxnSpPr>
            <a:cxnSpLocks/>
          </p:cNvCxnSpPr>
          <p:nvPr/>
        </p:nvCxnSpPr>
        <p:spPr>
          <a:xfrm flipH="1" flipV="1">
            <a:off x="6686230" y="2052648"/>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1460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descr="Azure Arc Architecture Diagrams&#10;">
            <a:extLst>
              <a:ext uri="{FF2B5EF4-FFF2-40B4-BE49-F238E27FC236}">
                <a16:creationId xmlns:a16="http://schemas.microsoft.com/office/drawing/2014/main" id="{85A36602-F853-431F-B5C8-67940E03A643}"/>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descr="Azure Arc Architecture Diagrams&#10;">
            <a:extLst>
              <a:ext uri="{FF2B5EF4-FFF2-40B4-BE49-F238E27FC236}">
                <a16:creationId xmlns:a16="http://schemas.microsoft.com/office/drawing/2014/main" id="{DFDCCDCC-82B8-4381-856B-59A0E6C417D8}"/>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descr="Azure Arc Architecture Diagrams&#10;">
            <a:extLst>
              <a:ext uri="{FF2B5EF4-FFF2-40B4-BE49-F238E27FC236}">
                <a16:creationId xmlns:a16="http://schemas.microsoft.com/office/drawing/2014/main" id="{44218FFA-3906-4D04-BBA3-D0364D3E07E2}"/>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descr="Azure Arc Architecture Diagrams&#10;">
            <a:extLst>
              <a:ext uri="{FF2B5EF4-FFF2-40B4-BE49-F238E27FC236}">
                <a16:creationId xmlns:a16="http://schemas.microsoft.com/office/drawing/2014/main" id="{D5D7E886-1541-4276-AAF0-38CAE1683EEE}"/>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descr="Azure Arc Architecture Diagrams&#10;">
            <a:extLst>
              <a:ext uri="{FF2B5EF4-FFF2-40B4-BE49-F238E27FC236}">
                <a16:creationId xmlns:a16="http://schemas.microsoft.com/office/drawing/2014/main" id="{E9A0DA23-9135-4358-847A-EF5FC7EA02DC}"/>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descr="Azure Arc Architecture Diagrams&#10;">
            <a:extLst>
              <a:ext uri="{FF2B5EF4-FFF2-40B4-BE49-F238E27FC236}">
                <a16:creationId xmlns:a16="http://schemas.microsoft.com/office/drawing/2014/main" id="{4BED16C2-58D6-4D6F-A128-51E4905D9635}"/>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descr="Azure Arc Architecture Diagrams&#10;">
            <a:extLst>
              <a:ext uri="{FF2B5EF4-FFF2-40B4-BE49-F238E27FC236}">
                <a16:creationId xmlns:a16="http://schemas.microsoft.com/office/drawing/2014/main" id="{2952947C-AA4F-4472-95B1-FADA57CC0EB4}"/>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descr="Azure Arc Architecture Diagrams&#10;">
            <a:extLst>
              <a:ext uri="{FF2B5EF4-FFF2-40B4-BE49-F238E27FC236}">
                <a16:creationId xmlns:a16="http://schemas.microsoft.com/office/drawing/2014/main" id="{B527A3ED-9FAE-4DDE-B583-779C54BF2B5F}"/>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descr="Azure Arc Architecture Diagrams&#10;">
            <a:extLst>
              <a:ext uri="{FF2B5EF4-FFF2-40B4-BE49-F238E27FC236}">
                <a16:creationId xmlns:a16="http://schemas.microsoft.com/office/drawing/2014/main" id="{BFA771D0-22AD-49AD-B805-F567F573CA49}"/>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descr="Azure Arc Architecture Diagrams&#10;">
            <a:extLst>
              <a:ext uri="{FF2B5EF4-FFF2-40B4-BE49-F238E27FC236}">
                <a16:creationId xmlns:a16="http://schemas.microsoft.com/office/drawing/2014/main" id="{22A5641B-9E1B-4131-9D9D-9DBCE9113F7C}"/>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descr="Azure Arc Architecture Diagrams&#10;">
            <a:extLst>
              <a:ext uri="{FF2B5EF4-FFF2-40B4-BE49-F238E27FC236}">
                <a16:creationId xmlns:a16="http://schemas.microsoft.com/office/drawing/2014/main" id="{22080754-8293-4375-9A29-58DA8F1605A8}"/>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descr="Azure Arc Architecture Diagrams&#10;">
            <a:extLst>
              <a:ext uri="{FF2B5EF4-FFF2-40B4-BE49-F238E27FC236}">
                <a16:creationId xmlns:a16="http://schemas.microsoft.com/office/drawing/2014/main" id="{930F95D8-0DFE-4C9C-A468-0308F9698E5C}"/>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descr="Azure Arc Architecture Diagrams&#10;">
            <a:extLst>
              <a:ext uri="{FF2B5EF4-FFF2-40B4-BE49-F238E27FC236}">
                <a16:creationId xmlns:a16="http://schemas.microsoft.com/office/drawing/2014/main" id="{BE73B1BB-E3D5-481C-BA10-2DC2CBCA992F}"/>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descr="Azure Arc Architecture Diagrams&#10;">
            <a:extLst>
              <a:ext uri="{FF2B5EF4-FFF2-40B4-BE49-F238E27FC236}">
                <a16:creationId xmlns:a16="http://schemas.microsoft.com/office/drawing/2014/main" id="{084B3E04-E31F-429A-84DD-A7743E87E7A3}"/>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descr="Azure Arc Architecture Diagrams&#10;">
            <a:extLst>
              <a:ext uri="{FF2B5EF4-FFF2-40B4-BE49-F238E27FC236}">
                <a16:creationId xmlns:a16="http://schemas.microsoft.com/office/drawing/2014/main" id="{26E678C4-D364-40EF-9ECF-3C6D112BED10}"/>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descr="Azure Arc Architecture Diagrams&#10;">
            <a:extLst>
              <a:ext uri="{FF2B5EF4-FFF2-40B4-BE49-F238E27FC236}">
                <a16:creationId xmlns:a16="http://schemas.microsoft.com/office/drawing/2014/main" id="{4B32FEC3-F156-4D6C-AB18-DB2274AA7A7A}"/>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descr="Azure Arc Architecture Diagrams&#10;">
            <a:extLst>
              <a:ext uri="{FF2B5EF4-FFF2-40B4-BE49-F238E27FC236}">
                <a16:creationId xmlns:a16="http://schemas.microsoft.com/office/drawing/2014/main" id="{47D5E893-AD7E-4FD8-8D73-997E056FE7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54824"/>
            <a:ext cx="274320" cy="310684"/>
          </a:xfrm>
          <a:prstGeom prst="rect">
            <a:avLst/>
          </a:prstGeom>
        </p:spPr>
      </p:pic>
      <p:pic>
        <p:nvPicPr>
          <p:cNvPr id="603" name="Graphic 602" descr="Azure Arc Architecture Diagrams&#10;">
            <a:extLst>
              <a:ext uri="{FF2B5EF4-FFF2-40B4-BE49-F238E27FC236}">
                <a16:creationId xmlns:a16="http://schemas.microsoft.com/office/drawing/2014/main" id="{DB095AB1-E46F-4DC9-9B63-221A46375D3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36369"/>
            <a:ext cx="242212" cy="274320"/>
          </a:xfrm>
          <a:prstGeom prst="rect">
            <a:avLst/>
          </a:prstGeom>
        </p:spPr>
      </p:pic>
      <p:pic>
        <p:nvPicPr>
          <p:cNvPr id="655" name="Graphic 654" descr="Azure Arc Architecture Diagrams&#10;">
            <a:extLst>
              <a:ext uri="{FF2B5EF4-FFF2-40B4-BE49-F238E27FC236}">
                <a16:creationId xmlns:a16="http://schemas.microsoft.com/office/drawing/2014/main" id="{962F9118-3F5B-4E26-8D03-FE55A34AE6F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29711"/>
            <a:ext cx="242212" cy="274320"/>
          </a:xfrm>
          <a:prstGeom prst="rect">
            <a:avLst/>
          </a:prstGeom>
        </p:spPr>
      </p:pic>
      <p:pic>
        <p:nvPicPr>
          <p:cNvPr id="656" name="Graphic 655" descr="Azure Arc Architecture Diagrams&#10;">
            <a:extLst>
              <a:ext uri="{FF2B5EF4-FFF2-40B4-BE49-F238E27FC236}">
                <a16:creationId xmlns:a16="http://schemas.microsoft.com/office/drawing/2014/main" id="{C35EE239-0DB0-47F4-B41B-424225162B7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28339"/>
            <a:ext cx="242212" cy="274320"/>
          </a:xfrm>
          <a:prstGeom prst="rect">
            <a:avLst/>
          </a:prstGeom>
        </p:spPr>
      </p:pic>
      <p:pic>
        <p:nvPicPr>
          <p:cNvPr id="657" name="Graphic 656" descr="Azure Arc Architecture Diagrams&#10;">
            <a:extLst>
              <a:ext uri="{FF2B5EF4-FFF2-40B4-BE49-F238E27FC236}">
                <a16:creationId xmlns:a16="http://schemas.microsoft.com/office/drawing/2014/main" id="{E286DCEC-62DE-4217-A722-B405DAFAC26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59918"/>
            <a:ext cx="242212" cy="274320"/>
          </a:xfrm>
          <a:prstGeom prst="rect">
            <a:avLst/>
          </a:prstGeom>
        </p:spPr>
      </p:pic>
      <p:sp>
        <p:nvSpPr>
          <p:cNvPr id="658" name="Rectangle 657" descr="Azure Arc Architecture Diagrams&#10;">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descr="Azure Arc Architecture Diagrams&#10;">
            <a:extLst>
              <a:ext uri="{FF2B5EF4-FFF2-40B4-BE49-F238E27FC236}">
                <a16:creationId xmlns:a16="http://schemas.microsoft.com/office/drawing/2014/main" id="{885F0151-DAE8-4FD1-98C5-DA0549C57EB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25745"/>
            <a:ext cx="242212" cy="274320"/>
          </a:xfrm>
          <a:prstGeom prst="rect">
            <a:avLst/>
          </a:prstGeom>
        </p:spPr>
      </p:pic>
      <p:pic>
        <p:nvPicPr>
          <p:cNvPr id="660" name="Graphic 659" descr="Azure Arc Architecture Diagrams&#10;">
            <a:extLst>
              <a:ext uri="{FF2B5EF4-FFF2-40B4-BE49-F238E27FC236}">
                <a16:creationId xmlns:a16="http://schemas.microsoft.com/office/drawing/2014/main" id="{33A3E7D1-8817-44B2-92A9-5CF2B5485A6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43102"/>
            <a:ext cx="242212" cy="274320"/>
          </a:xfrm>
          <a:prstGeom prst="rect">
            <a:avLst/>
          </a:prstGeom>
        </p:spPr>
      </p:pic>
      <p:pic>
        <p:nvPicPr>
          <p:cNvPr id="661" name="Graphic 660" descr="Azure Arc Architecture Diagrams&#10;">
            <a:extLst>
              <a:ext uri="{FF2B5EF4-FFF2-40B4-BE49-F238E27FC236}">
                <a16:creationId xmlns:a16="http://schemas.microsoft.com/office/drawing/2014/main" id="{3188A56E-D9F6-4F83-B688-DF7C3BA1694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59918"/>
            <a:ext cx="242212" cy="274320"/>
          </a:xfrm>
          <a:prstGeom prst="rect">
            <a:avLst/>
          </a:prstGeom>
        </p:spPr>
      </p:pic>
      <p:pic>
        <p:nvPicPr>
          <p:cNvPr id="662" name="Graphic 661" descr="Azure Arc Architecture Diagrams&#10;">
            <a:extLst>
              <a:ext uri="{FF2B5EF4-FFF2-40B4-BE49-F238E27FC236}">
                <a16:creationId xmlns:a16="http://schemas.microsoft.com/office/drawing/2014/main" id="{98CDC937-8FD7-4F28-9E1B-A49887D2A7F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13276"/>
            <a:ext cx="274320" cy="310684"/>
          </a:xfrm>
          <a:prstGeom prst="rect">
            <a:avLst/>
          </a:prstGeom>
        </p:spPr>
      </p:pic>
      <p:grpSp>
        <p:nvGrpSpPr>
          <p:cNvPr id="667" name="Group 666" descr="Azure Arc Architecture Diagrams&#10;">
            <a:extLst>
              <a:ext uri="{FF2B5EF4-FFF2-40B4-BE49-F238E27FC236}">
                <a16:creationId xmlns:a16="http://schemas.microsoft.com/office/drawing/2014/main" id="{6185D6A5-4905-4A2A-B3E3-D99B79BBCE07}"/>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descr="Azure Arc Architecture Diagrams&#10;">
            <a:extLst>
              <a:ext uri="{FF2B5EF4-FFF2-40B4-BE49-F238E27FC236}">
                <a16:creationId xmlns:a16="http://schemas.microsoft.com/office/drawing/2014/main" id="{840F9DDC-125F-4551-96B5-EB087AA6A833}"/>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descr="Azure Arc Architecture Diagrams&#10;">
            <a:extLst>
              <a:ext uri="{FF2B5EF4-FFF2-40B4-BE49-F238E27FC236}">
                <a16:creationId xmlns:a16="http://schemas.microsoft.com/office/drawing/2014/main" id="{5AC4B763-6297-402C-86C2-76007BA98F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871085"/>
            <a:ext cx="242212" cy="274320"/>
          </a:xfrm>
          <a:prstGeom prst="rect">
            <a:avLst/>
          </a:prstGeom>
        </p:spPr>
      </p:pic>
      <p:pic>
        <p:nvPicPr>
          <p:cNvPr id="676" name="Graphic 675" descr="Azure Arc Architecture Diagrams&#10;">
            <a:extLst>
              <a:ext uri="{FF2B5EF4-FFF2-40B4-BE49-F238E27FC236}">
                <a16:creationId xmlns:a16="http://schemas.microsoft.com/office/drawing/2014/main" id="{46E4F2AD-5E6A-40E5-A3F3-86B15CBA2A0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24385"/>
            <a:ext cx="242212" cy="274320"/>
          </a:xfrm>
          <a:prstGeom prst="rect">
            <a:avLst/>
          </a:prstGeom>
        </p:spPr>
      </p:pic>
      <p:grpSp>
        <p:nvGrpSpPr>
          <p:cNvPr id="686" name="Group 685" descr="Azure Arc Architecture Diagrams&#10;">
            <a:extLst>
              <a:ext uri="{FF2B5EF4-FFF2-40B4-BE49-F238E27FC236}">
                <a16:creationId xmlns:a16="http://schemas.microsoft.com/office/drawing/2014/main" id="{985D71BF-5FA2-4419-A426-3FD30336600A}"/>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descr="Azure Arc Architecture Diagrams&#10;">
            <a:extLst>
              <a:ext uri="{FF2B5EF4-FFF2-40B4-BE49-F238E27FC236}">
                <a16:creationId xmlns:a16="http://schemas.microsoft.com/office/drawing/2014/main" id="{327FC977-9F33-4137-BCD3-57D814AEE93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090508"/>
            <a:ext cx="522452" cy="522452"/>
          </a:xfrm>
          <a:prstGeom prst="rect">
            <a:avLst/>
          </a:prstGeom>
        </p:spPr>
      </p:pic>
      <p:grpSp>
        <p:nvGrpSpPr>
          <p:cNvPr id="495" name="Group 494" descr="Azure Arc Architecture Diagrams&#10;">
            <a:extLst>
              <a:ext uri="{FF2B5EF4-FFF2-40B4-BE49-F238E27FC236}">
                <a16:creationId xmlns:a16="http://schemas.microsoft.com/office/drawing/2014/main" id="{D521E763-A923-49F5-B6A8-AC7464ECDB98}"/>
              </a:ext>
            </a:extLst>
          </p:cNvPr>
          <p:cNvGrpSpPr/>
          <p:nvPr/>
        </p:nvGrpSpPr>
        <p:grpSpPr>
          <a:xfrm>
            <a:off x="5058131" y="4136247"/>
            <a:ext cx="2225935" cy="2673139"/>
            <a:chOff x="231256" y="4108954"/>
            <a:chExt cx="2225935" cy="2673139"/>
          </a:xfrm>
        </p:grpSpPr>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descr="Azure Arc Architecture Diagrams&#10;">
            <a:extLst>
              <a:ext uri="{FF2B5EF4-FFF2-40B4-BE49-F238E27FC236}">
                <a16:creationId xmlns:a16="http://schemas.microsoft.com/office/drawing/2014/main" id="{4CE7A77F-FB05-4C90-B203-EE0A0A0A15F7}"/>
              </a:ext>
            </a:extLst>
          </p:cNvPr>
          <p:cNvGrpSpPr/>
          <p:nvPr/>
        </p:nvGrpSpPr>
        <p:grpSpPr>
          <a:xfrm>
            <a:off x="7456863" y="4136247"/>
            <a:ext cx="2225935" cy="2673139"/>
            <a:chOff x="231256" y="4108954"/>
            <a:chExt cx="2225935" cy="2673139"/>
          </a:xfrm>
        </p:grpSpPr>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descr="Azure Arc Architecture Diagrams&#10;">
            <a:extLst>
              <a:ext uri="{FF2B5EF4-FFF2-40B4-BE49-F238E27FC236}">
                <a16:creationId xmlns:a16="http://schemas.microsoft.com/office/drawing/2014/main" id="{93861034-F16E-4F0F-9B65-095154EF45D3}"/>
              </a:ext>
            </a:extLst>
          </p:cNvPr>
          <p:cNvGrpSpPr/>
          <p:nvPr/>
        </p:nvGrpSpPr>
        <p:grpSpPr>
          <a:xfrm>
            <a:off x="5609194" y="4136247"/>
            <a:ext cx="6472336" cy="2673139"/>
            <a:chOff x="-4015145" y="4108954"/>
            <a:chExt cx="6472336" cy="2673139"/>
          </a:xfrm>
        </p:grpSpPr>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Connector: Elbow 282">
              <a:extLst>
                <a:ext uri="{FF2B5EF4-FFF2-40B4-BE49-F238E27FC236}">
                  <a16:creationId xmlns:a16="http://schemas.microsoft.com/office/drawing/2014/main" id="{B30297F5-F282-4D41-892F-918AEC70D535}"/>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49B3703D-AD81-43E0-B5C5-A80B7B3172C5}"/>
                </a:ext>
              </a:extLst>
            </p:cNvPr>
            <p:cNvCxnSpPr>
              <a:cxnSpLocks/>
              <a:stCxn id="523" idx="0"/>
              <a:endCxn id="526" idx="2"/>
            </p:cNvCxnSpPr>
            <p:nvPr/>
          </p:nvCxnSpPr>
          <p:spPr>
            <a:xfrm rot="16200000" flipV="1">
              <a:off x="-1459750"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Connector: Elbow 285">
              <a:extLst>
                <a:ext uri="{FF2B5EF4-FFF2-40B4-BE49-F238E27FC236}">
                  <a16:creationId xmlns:a16="http://schemas.microsoft.com/office/drawing/2014/main" id="{415D9CBD-4536-4BC6-A7F6-1E8BAE0A3BA4}"/>
                </a:ext>
              </a:extLst>
            </p:cNvPr>
            <p:cNvCxnSpPr>
              <a:cxnSpLocks/>
              <a:stCxn id="498" idx="0"/>
              <a:endCxn id="501" idx="2"/>
            </p:cNvCxnSpPr>
            <p:nvPr/>
          </p:nvCxnSpPr>
          <p:spPr>
            <a:xfrm rot="16200000" flipV="1">
              <a:off x="-38584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descr="Azure Arc Architecture Diagrams&#10;">
            <a:extLst>
              <a:ext uri="{FF2B5EF4-FFF2-40B4-BE49-F238E27FC236}">
                <a16:creationId xmlns:a16="http://schemas.microsoft.com/office/drawing/2014/main" id="{DB91CA63-7903-4D43-BA78-EF4B830AAAB6}"/>
              </a:ext>
            </a:extLst>
          </p:cNvPr>
          <p:cNvGrpSpPr/>
          <p:nvPr/>
        </p:nvGrpSpPr>
        <p:grpSpPr>
          <a:xfrm>
            <a:off x="5265537" y="555129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descr="Azure Arc Architecture Diagrams&#10;">
            <a:extLst>
              <a:ext uri="{FF2B5EF4-FFF2-40B4-BE49-F238E27FC236}">
                <a16:creationId xmlns:a16="http://schemas.microsoft.com/office/drawing/2014/main" id="{48F81C1D-C27C-458C-9BCA-55471F9C809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41139"/>
            <a:ext cx="365760" cy="365760"/>
          </a:xfrm>
          <a:prstGeom prst="rect">
            <a:avLst/>
          </a:prstGeom>
        </p:spPr>
      </p:pic>
      <p:pic>
        <p:nvPicPr>
          <p:cNvPr id="602" name="Graphic 601" descr="Azure Arc Architecture Diagrams&#10;">
            <a:extLst>
              <a:ext uri="{FF2B5EF4-FFF2-40B4-BE49-F238E27FC236}">
                <a16:creationId xmlns:a16="http://schemas.microsoft.com/office/drawing/2014/main" id="{DBFA343A-D0D0-42A9-A818-EAE5FA27D2D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41139"/>
            <a:ext cx="365760" cy="365760"/>
          </a:xfrm>
          <a:prstGeom prst="rect">
            <a:avLst/>
          </a:prstGeom>
        </p:spPr>
      </p:pic>
      <p:sp>
        <p:nvSpPr>
          <p:cNvPr id="609" name="Freeform: Shape 608" descr="Azure Arc Architecture Diagrams&#10;">
            <a:extLst>
              <a:ext uri="{FF2B5EF4-FFF2-40B4-BE49-F238E27FC236}">
                <a16:creationId xmlns:a16="http://schemas.microsoft.com/office/drawing/2014/main" id="{28729338-FE67-4AE9-96F3-A077635FE9E6}"/>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descr="Azure Arc Architecture Diagrams&#10;">
            <a:extLst>
              <a:ext uri="{FF2B5EF4-FFF2-40B4-BE49-F238E27FC236}">
                <a16:creationId xmlns:a16="http://schemas.microsoft.com/office/drawing/2014/main" id="{73183405-34A4-4768-981B-C20671050455}"/>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descr="Azure Arc Architecture Diagrams&#10;">
            <a:extLst>
              <a:ext uri="{FF2B5EF4-FFF2-40B4-BE49-F238E27FC236}">
                <a16:creationId xmlns:a16="http://schemas.microsoft.com/office/drawing/2014/main" id="{EBF30828-B091-46F9-A0B1-B040EB7294F2}"/>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56" name="Group 55" descr="Azure Arc Architecture Diagrams&#10;">
            <a:extLst>
              <a:ext uri="{FF2B5EF4-FFF2-40B4-BE49-F238E27FC236}">
                <a16:creationId xmlns:a16="http://schemas.microsoft.com/office/drawing/2014/main" id="{CC77B94A-99CD-441D-9811-D7EAF18667D5}"/>
              </a:ext>
            </a:extLst>
          </p:cNvPr>
          <p:cNvGrpSpPr/>
          <p:nvPr/>
        </p:nvGrpSpPr>
        <p:grpSpPr>
          <a:xfrm>
            <a:off x="7650035" y="553678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descr="Azure Arc Architecture Diagrams&#10;">
            <a:extLst>
              <a:ext uri="{FF2B5EF4-FFF2-40B4-BE49-F238E27FC236}">
                <a16:creationId xmlns:a16="http://schemas.microsoft.com/office/drawing/2014/main" id="{0313E16A-168E-493E-8EB9-4BFF3C3A27E9}"/>
              </a:ext>
            </a:extLst>
          </p:cNvPr>
          <p:cNvGrpSpPr/>
          <p:nvPr/>
        </p:nvGrpSpPr>
        <p:grpSpPr>
          <a:xfrm>
            <a:off x="8751313" y="552448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descr="Azure Arc Architecture Diagrams&#10;">
            <a:extLst>
              <a:ext uri="{FF2B5EF4-FFF2-40B4-BE49-F238E27FC236}">
                <a16:creationId xmlns:a16="http://schemas.microsoft.com/office/drawing/2014/main" id="{B82CE74E-CEA7-4178-8B65-3F7B12C28378}"/>
              </a:ext>
            </a:extLst>
          </p:cNvPr>
          <p:cNvGrpSpPr/>
          <p:nvPr/>
        </p:nvGrpSpPr>
        <p:grpSpPr>
          <a:xfrm>
            <a:off x="9971396" y="549306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descr="Azure Arc Architecture Diagrams&#10;">
            <a:extLst>
              <a:ext uri="{FF2B5EF4-FFF2-40B4-BE49-F238E27FC236}">
                <a16:creationId xmlns:a16="http://schemas.microsoft.com/office/drawing/2014/main" id="{108E8313-112D-4A73-84C5-084242A64C64}"/>
              </a:ext>
            </a:extLst>
          </p:cNvPr>
          <p:cNvGrpSpPr/>
          <p:nvPr/>
        </p:nvGrpSpPr>
        <p:grpSpPr>
          <a:xfrm>
            <a:off x="11099953" y="549155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462219" y="5044110"/>
              <a:ext cx="438912" cy="438912"/>
            </a:xfrm>
            <a:prstGeom prst="rect">
              <a:avLst/>
            </a:prstGeom>
          </p:spPr>
        </p:pic>
      </p:grpSp>
      <p:cxnSp>
        <p:nvCxnSpPr>
          <p:cNvPr id="267" name="Straight Connector 266" descr="Azure Arc Architecture Diagrams&#10;">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descr="Azure Arc Architecture Diagrams&#10;">
            <a:extLst>
              <a:ext uri="{FF2B5EF4-FFF2-40B4-BE49-F238E27FC236}">
                <a16:creationId xmlns:a16="http://schemas.microsoft.com/office/drawing/2014/main" id="{E5B6113E-12A0-4257-889E-E9FABFDEE19B}"/>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Security management with ASC, Defender and Sentinel</a:t>
            </a:r>
            <a:endParaRPr lang="en-US" sz="1100">
              <a:latin typeface="+mn-lt"/>
            </a:endParaRPr>
          </a:p>
        </p:txBody>
      </p:sp>
      <p:grpSp>
        <p:nvGrpSpPr>
          <p:cNvPr id="237" name="Group 236" descr="Azure Arc Architecture Diagrams&#10;">
            <a:extLst>
              <a:ext uri="{FF2B5EF4-FFF2-40B4-BE49-F238E27FC236}">
                <a16:creationId xmlns:a16="http://schemas.microsoft.com/office/drawing/2014/main" id="{9FAEC127-A7D2-444E-BBC7-DFF4672FFF2D}"/>
              </a:ext>
            </a:extLst>
          </p:cNvPr>
          <p:cNvGrpSpPr/>
          <p:nvPr/>
        </p:nvGrpSpPr>
        <p:grpSpPr>
          <a:xfrm>
            <a:off x="355925" y="413292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3671908"/>
                <a:ext cx="365760" cy="365760"/>
              </a:xfrm>
              <a:prstGeom prst="rect">
                <a:avLst/>
              </a:prstGeom>
            </p:spPr>
          </p:pic>
        </p:grpSp>
      </p:grpSp>
      <p:pic>
        <p:nvPicPr>
          <p:cNvPr id="271" name="Graphic 270" descr="Azure Arc Architecture Diagrams&#10;">
            <a:extLst>
              <a:ext uri="{FF2B5EF4-FFF2-40B4-BE49-F238E27FC236}">
                <a16:creationId xmlns:a16="http://schemas.microsoft.com/office/drawing/2014/main" id="{D086339B-A5FB-495E-A03E-F4D1C01BBBE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52303"/>
            <a:ext cx="274320" cy="274320"/>
          </a:xfrm>
          <a:prstGeom prst="rect">
            <a:avLst/>
          </a:prstGeom>
        </p:spPr>
      </p:pic>
      <p:sp>
        <p:nvSpPr>
          <p:cNvPr id="408" name="Rectangle 407" descr="Azure Arc Architecture Diagrams&#10;">
            <a:extLst>
              <a:ext uri="{FF2B5EF4-FFF2-40B4-BE49-F238E27FC236}">
                <a16:creationId xmlns:a16="http://schemas.microsoft.com/office/drawing/2014/main" id="{3402AE41-2328-4CE6-8C40-9741FD5016E1}"/>
              </a:ext>
            </a:extLst>
          </p:cNvPr>
          <p:cNvSpPr/>
          <p:nvPr/>
        </p:nvSpPr>
        <p:spPr bwMode="auto">
          <a:xfrm>
            <a:off x="1061802"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24" name="Straight Connector 423" descr="Azure Arc Architecture Diagrams&#10;">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282" idx="0"/>
          </p:cNvCxnSpPr>
          <p:nvPr/>
        </p:nvCxnSpPr>
        <p:spPr>
          <a:xfrm flipH="1">
            <a:off x="7373061" y="2054000"/>
            <a:ext cx="886" cy="23024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0" name="Group 329" descr="Azure Arc Architecture Diagrams&#10;">
            <a:extLst>
              <a:ext uri="{FF2B5EF4-FFF2-40B4-BE49-F238E27FC236}">
                <a16:creationId xmlns:a16="http://schemas.microsoft.com/office/drawing/2014/main" id="{BF24BD3B-E8F8-4D2F-A4F1-7E84F4BF6A58}"/>
              </a:ext>
            </a:extLst>
          </p:cNvPr>
          <p:cNvGrpSpPr/>
          <p:nvPr/>
        </p:nvGrpSpPr>
        <p:grpSpPr>
          <a:xfrm>
            <a:off x="798360" y="3716075"/>
            <a:ext cx="1325638" cy="416855"/>
            <a:chOff x="5494900" y="3718614"/>
            <a:chExt cx="1325638" cy="416855"/>
          </a:xfrm>
        </p:grpSpPr>
        <p:cxnSp>
          <p:nvCxnSpPr>
            <p:cNvPr id="331" name="Connector: Elbow 330">
              <a:extLst>
                <a:ext uri="{FF2B5EF4-FFF2-40B4-BE49-F238E27FC236}">
                  <a16:creationId xmlns:a16="http://schemas.microsoft.com/office/drawing/2014/main" id="{481CFADF-5FCD-4A2D-B0C3-D7ECD7B3650F}"/>
                </a:ext>
              </a:extLst>
            </p:cNvPr>
            <p:cNvCxnSpPr>
              <a:cxnSpLocks/>
              <a:stCxn id="265" idx="0"/>
              <a:endCxn id="333" idx="2"/>
            </p:cNvCxnSpPr>
            <p:nvPr/>
          </p:nvCxnSpPr>
          <p:spPr>
            <a:xfrm rot="5400000" flipH="1" flipV="1">
              <a:off x="5769079" y="3746828"/>
              <a:ext cx="216799" cy="560482"/>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A1676FCA-765A-4F26-B247-C93572288F97}"/>
                </a:ext>
              </a:extLst>
            </p:cNvPr>
            <p:cNvCxnSpPr>
              <a:cxnSpLocks/>
              <a:stCxn id="260" idx="0"/>
              <a:endCxn id="333" idx="2"/>
            </p:cNvCxnSpPr>
            <p:nvPr/>
          </p:nvCxnSpPr>
          <p:spPr>
            <a:xfrm rot="16200000" flipV="1">
              <a:off x="6334184" y="3742204"/>
              <a:ext cx="216800" cy="569730"/>
            </a:xfrm>
            <a:prstGeom prst="bentConnector3">
              <a:avLst>
                <a:gd name="adj1" fmla="val 50000"/>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E762AEC8-9169-4CE2-AB8F-1A978C0AAC69}"/>
                </a:ext>
              </a:extLst>
            </p:cNvPr>
            <p:cNvSpPr/>
            <p:nvPr/>
          </p:nvSpPr>
          <p:spPr bwMode="auto">
            <a:xfrm>
              <a:off x="5494900" y="3718614"/>
              <a:ext cx="1325638" cy="200055"/>
            </a:xfrm>
            <a:prstGeom prst="rect">
              <a:avLst/>
            </a:prstGeom>
            <a:solidFill>
              <a:srgbClr val="000000"/>
            </a:solidFill>
            <a:ln w="3175" cap="flat" cmpd="sng" algn="ctr">
              <a:solidFill>
                <a:srgbClr val="00B0F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grpSp>
        <p:nvGrpSpPr>
          <p:cNvPr id="48" name="Group 47" descr="Azure Arc Architecture Diagrams&#10;">
            <a:extLst>
              <a:ext uri="{FF2B5EF4-FFF2-40B4-BE49-F238E27FC236}">
                <a16:creationId xmlns:a16="http://schemas.microsoft.com/office/drawing/2014/main" id="{A690FE66-78DC-4ECD-9AAF-3B51D4EFBC62}"/>
              </a:ext>
            </a:extLst>
          </p:cNvPr>
          <p:cNvGrpSpPr/>
          <p:nvPr/>
        </p:nvGrpSpPr>
        <p:grpSpPr>
          <a:xfrm>
            <a:off x="2703976" y="4134731"/>
            <a:ext cx="2225935" cy="2673139"/>
            <a:chOff x="231256" y="4108954"/>
            <a:chExt cx="2225935" cy="2673139"/>
          </a:xfrm>
        </p:grpSpPr>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descr="Azure Arc Architecture Diagrams&#10;">
            <a:extLst>
              <a:ext uri="{FF2B5EF4-FFF2-40B4-BE49-F238E27FC236}">
                <a16:creationId xmlns:a16="http://schemas.microsoft.com/office/drawing/2014/main" id="{290FCE58-A0AF-4264-94F0-8E5532325993}"/>
              </a:ext>
            </a:extLst>
          </p:cNvPr>
          <p:cNvGrpSpPr/>
          <p:nvPr/>
        </p:nvGrpSpPr>
        <p:grpSpPr>
          <a:xfrm>
            <a:off x="355925" y="2800265"/>
            <a:ext cx="11719426" cy="915810"/>
            <a:chOff x="355925" y="2800265"/>
            <a:chExt cx="11719426" cy="915810"/>
          </a:xfrm>
        </p:grpSpPr>
        <p:cxnSp>
          <p:nvCxnSpPr>
            <p:cNvPr id="42" name="Straight Connector 41">
              <a:extLst>
                <a:ext uri="{FF2B5EF4-FFF2-40B4-BE49-F238E27FC236}">
                  <a16:creationId xmlns:a16="http://schemas.microsoft.com/office/drawing/2014/main" id="{6BE687F9-2FCE-4CCF-8E40-791CD4B25DD6}"/>
                </a:ext>
              </a:extLst>
            </p:cNvPr>
            <p:cNvCxnSpPr>
              <a:cxnSpLocks/>
              <a:stCxn id="408" idx="2"/>
              <a:endCxn id="333" idx="0"/>
            </p:cNvCxnSpPr>
            <p:nvPr/>
          </p:nvCxnSpPr>
          <p:spPr>
            <a:xfrm>
              <a:off x="1459895" y="2800265"/>
              <a:ext cx="1284" cy="91581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9" name="Group 338">
              <a:extLst>
                <a:ext uri="{FF2B5EF4-FFF2-40B4-BE49-F238E27FC236}">
                  <a16:creationId xmlns:a16="http://schemas.microsoft.com/office/drawing/2014/main" id="{AFED379A-1779-439A-A253-A5541B52AE90}"/>
                </a:ext>
              </a:extLst>
            </p:cNvPr>
            <p:cNvGrpSpPr/>
            <p:nvPr/>
          </p:nvGrpSpPr>
          <p:grpSpPr>
            <a:xfrm>
              <a:off x="355925" y="2900507"/>
              <a:ext cx="11719426" cy="715780"/>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224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Management &amp; Operations</a:t>
                </a:r>
              </a:p>
            </p:txBody>
          </p:sp>
        </p:grpSp>
        <p:cxnSp>
          <p:nvCxnSpPr>
            <p:cNvPr id="249" name="Straight Connector 248">
              <a:extLst>
                <a:ext uri="{FF2B5EF4-FFF2-40B4-BE49-F238E27FC236}">
                  <a16:creationId xmlns:a16="http://schemas.microsoft.com/office/drawing/2014/main" id="{80045B28-2F42-4367-B285-E8506A343E72}"/>
                </a:ext>
                <a:ext uri="{C183D7F6-B498-43B3-948B-1728B52AA6E4}">
                  <adec:decorative xmlns:adec="http://schemas.microsoft.com/office/drawing/2017/decorative" val="1"/>
                </a:ext>
              </a:extLst>
            </p:cNvPr>
            <p:cNvCxnSpPr>
              <a:cxnSpLocks/>
              <a:stCxn id="259" idx="3"/>
              <a:endCxn id="274" idx="1"/>
            </p:cNvCxnSpPr>
            <p:nvPr/>
          </p:nvCxnSpPr>
          <p:spPr>
            <a:xfrm>
              <a:off x="5322735" y="3267630"/>
              <a:ext cx="731520" cy="13716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9" name="Graphic 258">
              <a:extLst>
                <a:ext uri="{FF2B5EF4-FFF2-40B4-BE49-F238E27FC236}">
                  <a16:creationId xmlns:a16="http://schemas.microsoft.com/office/drawing/2014/main" id="{461525CF-1B1C-4702-B386-0BECACCE86A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080523" y="3130470"/>
              <a:ext cx="242212" cy="274320"/>
            </a:xfrm>
            <a:prstGeom prst="rect">
              <a:avLst/>
            </a:prstGeom>
          </p:spPr>
        </p:pic>
        <p:pic>
          <p:nvPicPr>
            <p:cNvPr id="274" name="Graphic 273">
              <a:extLst>
                <a:ext uri="{FF2B5EF4-FFF2-40B4-BE49-F238E27FC236}">
                  <a16:creationId xmlns:a16="http://schemas.microsoft.com/office/drawing/2014/main" id="{1E3D9542-C3C3-426F-A193-9AA33EF0B17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080752" y="3285735"/>
              <a:ext cx="242212" cy="274320"/>
            </a:xfrm>
            <a:prstGeom prst="rect">
              <a:avLst/>
            </a:prstGeom>
          </p:spPr>
        </p:pic>
        <p:pic>
          <p:nvPicPr>
            <p:cNvPr id="275" name="Graphic 274">
              <a:extLst>
                <a:ext uri="{FF2B5EF4-FFF2-40B4-BE49-F238E27FC236}">
                  <a16:creationId xmlns:a16="http://schemas.microsoft.com/office/drawing/2014/main" id="{14474B1C-72CE-4657-9FD1-48844C180A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49802" y="3150865"/>
              <a:ext cx="242212" cy="274320"/>
            </a:xfrm>
            <a:prstGeom prst="rect">
              <a:avLst/>
            </a:prstGeom>
          </p:spPr>
        </p:pic>
        <p:cxnSp>
          <p:nvCxnSpPr>
            <p:cNvPr id="276" name="Straight Connector 275">
              <a:extLst>
                <a:ext uri="{FF2B5EF4-FFF2-40B4-BE49-F238E27FC236}">
                  <a16:creationId xmlns:a16="http://schemas.microsoft.com/office/drawing/2014/main" id="{21FE966C-E61B-43ED-A5FA-EF825E0F91DE}"/>
                </a:ext>
                <a:ext uri="{C183D7F6-B498-43B3-948B-1728B52AA6E4}">
                  <adec:decorative xmlns:adec="http://schemas.microsoft.com/office/drawing/2017/decorative" val="1"/>
                </a:ext>
              </a:extLst>
            </p:cNvPr>
            <p:cNvCxnSpPr>
              <a:cxnSpLocks/>
              <a:stCxn id="274" idx="3"/>
              <a:endCxn id="275" idx="1"/>
            </p:cNvCxnSpPr>
            <p:nvPr/>
          </p:nvCxnSpPr>
          <p:spPr>
            <a:xfrm flipV="1">
              <a:off x="6322964" y="3288025"/>
              <a:ext cx="726838" cy="13487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5096698-64EA-4B5F-8260-4CCE013B0C18}"/>
                </a:ext>
                <a:ext uri="{C183D7F6-B498-43B3-948B-1728B52AA6E4}">
                  <adec:decorative xmlns:adec="http://schemas.microsoft.com/office/drawing/2017/decorative" val="1"/>
                </a:ext>
              </a:extLst>
            </p:cNvPr>
            <p:cNvCxnSpPr>
              <a:cxnSpLocks/>
            </p:cNvCxnSpPr>
            <p:nvPr/>
          </p:nvCxnSpPr>
          <p:spPr>
            <a:xfrm>
              <a:off x="5332895" y="3194307"/>
              <a:ext cx="1692425"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7BBC3D04-BD56-4178-AF65-BA19D2F0B6A8}"/>
                </a:ext>
              </a:extLst>
            </p:cNvPr>
            <p:cNvSpPr txBox="1"/>
            <p:nvPr/>
          </p:nvSpPr>
          <p:spPr>
            <a:xfrm>
              <a:off x="5111773" y="3430319"/>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280" name="TextBox 279">
              <a:extLst>
                <a:ext uri="{FF2B5EF4-FFF2-40B4-BE49-F238E27FC236}">
                  <a16:creationId xmlns:a16="http://schemas.microsoft.com/office/drawing/2014/main" id="{4960BAC1-1BD9-4422-8352-1ED2CD13971E}"/>
                </a:ext>
              </a:extLst>
            </p:cNvPr>
            <p:cNvSpPr txBox="1"/>
            <p:nvPr/>
          </p:nvSpPr>
          <p:spPr>
            <a:xfrm>
              <a:off x="4176133" y="3169926"/>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sp>
          <p:nvSpPr>
            <p:cNvPr id="281" name="TextBox 280">
              <a:extLst>
                <a:ext uri="{FF2B5EF4-FFF2-40B4-BE49-F238E27FC236}">
                  <a16:creationId xmlns:a16="http://schemas.microsoft.com/office/drawing/2014/main" id="{95457D52-B880-4AAB-8D75-EE8BF50DD369}"/>
                </a:ext>
              </a:extLst>
            </p:cNvPr>
            <p:cNvSpPr txBox="1"/>
            <p:nvPr/>
          </p:nvSpPr>
          <p:spPr>
            <a:xfrm>
              <a:off x="7052326" y="3166811"/>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288" name="Connector: Elbow 287" descr="Azure Arc Architecture Diagrams&#10;">
            <a:extLst>
              <a:ext uri="{FF2B5EF4-FFF2-40B4-BE49-F238E27FC236}">
                <a16:creationId xmlns:a16="http://schemas.microsoft.com/office/drawing/2014/main" id="{AE6C4B41-35DA-4818-B53C-6942436D2A16}"/>
              </a:ext>
            </a:extLst>
          </p:cNvPr>
          <p:cNvCxnSpPr>
            <a:cxnSpLocks/>
            <a:stCxn id="299" idx="0"/>
            <a:endCxn id="490" idx="2"/>
          </p:cNvCxnSpPr>
          <p:nvPr/>
        </p:nvCxnSpPr>
        <p:spPr>
          <a:xfrm rot="16200000" flipV="1">
            <a:off x="3411702" y="4868446"/>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05" name="Group 304" descr="Azure Arc Architecture Diagrams&#10;">
            <a:extLst>
              <a:ext uri="{FF2B5EF4-FFF2-40B4-BE49-F238E27FC236}">
                <a16:creationId xmlns:a16="http://schemas.microsoft.com/office/drawing/2014/main" id="{40C4DF5F-9391-4017-919A-F97B21C793E3}"/>
              </a:ext>
            </a:extLst>
          </p:cNvPr>
          <p:cNvGrpSpPr/>
          <p:nvPr/>
        </p:nvGrpSpPr>
        <p:grpSpPr>
          <a:xfrm>
            <a:off x="3166374" y="3607480"/>
            <a:ext cx="1325638" cy="526050"/>
            <a:chOff x="3166374" y="3607480"/>
            <a:chExt cx="1325638" cy="526050"/>
          </a:xfrm>
        </p:grpSpPr>
        <p:grpSp>
          <p:nvGrpSpPr>
            <p:cNvPr id="308" name="Group 307">
              <a:extLst>
                <a:ext uri="{FF2B5EF4-FFF2-40B4-BE49-F238E27FC236}">
                  <a16:creationId xmlns:a16="http://schemas.microsoft.com/office/drawing/2014/main" id="{7F92DDA0-C087-46F8-8ACD-3AC26C12D682}"/>
                </a:ext>
              </a:extLst>
            </p:cNvPr>
            <p:cNvGrpSpPr/>
            <p:nvPr/>
          </p:nvGrpSpPr>
          <p:grpSpPr>
            <a:xfrm>
              <a:off x="3166374" y="3714237"/>
              <a:ext cx="1325638" cy="419293"/>
              <a:chOff x="5494900" y="3718614"/>
              <a:chExt cx="1325638" cy="419293"/>
            </a:xfrm>
          </p:grpSpPr>
          <p:cxnSp>
            <p:nvCxnSpPr>
              <p:cNvPr id="316" name="Connector: Elbow 315">
                <a:extLst>
                  <a:ext uri="{FF2B5EF4-FFF2-40B4-BE49-F238E27FC236}">
                    <a16:creationId xmlns:a16="http://schemas.microsoft.com/office/drawing/2014/main" id="{6DBD2331-9D05-4F7F-94CE-7E10C40E67BE}"/>
                  </a:ext>
                </a:extLst>
              </p:cNvPr>
              <p:cNvCxnSpPr>
                <a:cxnSpLocks/>
                <a:endCxn id="338"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7" name="Connector: Elbow 316">
                <a:extLst>
                  <a:ext uri="{FF2B5EF4-FFF2-40B4-BE49-F238E27FC236}">
                    <a16:creationId xmlns:a16="http://schemas.microsoft.com/office/drawing/2014/main" id="{338557E9-9FB1-4710-ABEA-5421D1D892A6}"/>
                  </a:ext>
                </a:extLst>
              </p:cNvPr>
              <p:cNvCxnSpPr>
                <a:cxnSpLocks/>
                <a:endCxn id="338"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8" name="Rectangle 337">
                <a:extLst>
                  <a:ext uri="{FF2B5EF4-FFF2-40B4-BE49-F238E27FC236}">
                    <a16:creationId xmlns:a16="http://schemas.microsoft.com/office/drawing/2014/main" id="{82E9C0CD-ACDC-4B98-90E3-BE0F3C2EF263}"/>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11" name="Straight Connector 310">
              <a:extLst>
                <a:ext uri="{FF2B5EF4-FFF2-40B4-BE49-F238E27FC236}">
                  <a16:creationId xmlns:a16="http://schemas.microsoft.com/office/drawing/2014/main" id="{F926E229-F657-4024-9C96-2A6AE09F97EE}"/>
                </a:ext>
              </a:extLst>
            </p:cNvPr>
            <p:cNvCxnSpPr>
              <a:cxnSpLocks/>
              <a:stCxn id="338"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0" name="Group 359" descr="Azure Arc Architecture Diagrams&#10;">
            <a:extLst>
              <a:ext uri="{FF2B5EF4-FFF2-40B4-BE49-F238E27FC236}">
                <a16:creationId xmlns:a16="http://schemas.microsoft.com/office/drawing/2014/main" id="{225E525A-73C8-461E-84CA-4C953F488BB4}"/>
              </a:ext>
            </a:extLst>
          </p:cNvPr>
          <p:cNvGrpSpPr/>
          <p:nvPr/>
        </p:nvGrpSpPr>
        <p:grpSpPr>
          <a:xfrm>
            <a:off x="5507182" y="3602848"/>
            <a:ext cx="1325638" cy="526050"/>
            <a:chOff x="3166374" y="3607480"/>
            <a:chExt cx="1325638" cy="526050"/>
          </a:xfrm>
        </p:grpSpPr>
        <p:grpSp>
          <p:nvGrpSpPr>
            <p:cNvPr id="361" name="Group 360">
              <a:extLst>
                <a:ext uri="{FF2B5EF4-FFF2-40B4-BE49-F238E27FC236}">
                  <a16:creationId xmlns:a16="http://schemas.microsoft.com/office/drawing/2014/main" id="{FEA0B690-8E44-44B5-8313-4DB2B5015CE2}"/>
                </a:ext>
              </a:extLst>
            </p:cNvPr>
            <p:cNvGrpSpPr/>
            <p:nvPr/>
          </p:nvGrpSpPr>
          <p:grpSpPr>
            <a:xfrm>
              <a:off x="3166374" y="3714237"/>
              <a:ext cx="1325638" cy="419293"/>
              <a:chOff x="5494900" y="3718614"/>
              <a:chExt cx="1325638" cy="419293"/>
            </a:xfrm>
          </p:grpSpPr>
          <p:cxnSp>
            <p:nvCxnSpPr>
              <p:cNvPr id="363" name="Connector: Elbow 362">
                <a:extLst>
                  <a:ext uri="{FF2B5EF4-FFF2-40B4-BE49-F238E27FC236}">
                    <a16:creationId xmlns:a16="http://schemas.microsoft.com/office/drawing/2014/main" id="{1AC466B7-993F-4C88-967D-BD5B0D36F3D4}"/>
                  </a:ext>
                </a:extLst>
              </p:cNvPr>
              <p:cNvCxnSpPr>
                <a:cxnSpLocks/>
                <a:endCxn id="365"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3110A7A2-2A2D-40FF-BED3-38C4FE151E4F}"/>
                  </a:ext>
                </a:extLst>
              </p:cNvPr>
              <p:cNvCxnSpPr>
                <a:cxnSpLocks/>
                <a:endCxn id="365"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C56D2755-0CAA-4748-A29E-058F15F57C19}"/>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62" name="Straight Connector 361">
              <a:extLst>
                <a:ext uri="{FF2B5EF4-FFF2-40B4-BE49-F238E27FC236}">
                  <a16:creationId xmlns:a16="http://schemas.microsoft.com/office/drawing/2014/main" id="{576D0E55-96C1-45D3-A971-027615D4BF32}"/>
                </a:ext>
              </a:extLst>
            </p:cNvPr>
            <p:cNvCxnSpPr>
              <a:cxnSpLocks/>
              <a:stCxn id="365" idx="0"/>
            </p:cNvCxnSpPr>
            <p:nvPr/>
          </p:nvCxnSpPr>
          <p:spPr>
            <a:xfrm flipV="1">
              <a:off x="3829193" y="3607480"/>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6" name="Group 365" descr="Azure Arc Architecture Diagrams&#10;">
            <a:extLst>
              <a:ext uri="{FF2B5EF4-FFF2-40B4-BE49-F238E27FC236}">
                <a16:creationId xmlns:a16="http://schemas.microsoft.com/office/drawing/2014/main" id="{B848466E-E3E9-44B5-A756-01C470B4513C}"/>
              </a:ext>
            </a:extLst>
          </p:cNvPr>
          <p:cNvGrpSpPr/>
          <p:nvPr/>
        </p:nvGrpSpPr>
        <p:grpSpPr>
          <a:xfrm>
            <a:off x="7872951" y="3598752"/>
            <a:ext cx="1325638" cy="526050"/>
            <a:chOff x="3166374" y="3607480"/>
            <a:chExt cx="1325638" cy="526050"/>
          </a:xfrm>
        </p:grpSpPr>
        <p:grpSp>
          <p:nvGrpSpPr>
            <p:cNvPr id="367" name="Group 366">
              <a:extLst>
                <a:ext uri="{FF2B5EF4-FFF2-40B4-BE49-F238E27FC236}">
                  <a16:creationId xmlns:a16="http://schemas.microsoft.com/office/drawing/2014/main" id="{A9DB5156-4CBE-4A1F-BF8B-4CE075A39F36}"/>
                </a:ext>
              </a:extLst>
            </p:cNvPr>
            <p:cNvGrpSpPr/>
            <p:nvPr/>
          </p:nvGrpSpPr>
          <p:grpSpPr>
            <a:xfrm>
              <a:off x="3166374" y="3714237"/>
              <a:ext cx="1325638" cy="419293"/>
              <a:chOff x="5494900" y="3718614"/>
              <a:chExt cx="1325638" cy="419293"/>
            </a:xfrm>
          </p:grpSpPr>
          <p:cxnSp>
            <p:nvCxnSpPr>
              <p:cNvPr id="369" name="Connector: Elbow 368">
                <a:extLst>
                  <a:ext uri="{FF2B5EF4-FFF2-40B4-BE49-F238E27FC236}">
                    <a16:creationId xmlns:a16="http://schemas.microsoft.com/office/drawing/2014/main" id="{1F0158E8-B791-48EF-AB74-B98CEC327BAB}"/>
                  </a:ext>
                </a:extLst>
              </p:cNvPr>
              <p:cNvCxnSpPr>
                <a:cxnSpLocks/>
                <a:endCxn id="371"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F1236341-5ABC-4CD2-9098-CB0C681C0151}"/>
                  </a:ext>
                </a:extLst>
              </p:cNvPr>
              <p:cNvCxnSpPr>
                <a:cxnSpLocks/>
                <a:endCxn id="371"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1" name="Rectangle 370">
                <a:extLst>
                  <a:ext uri="{FF2B5EF4-FFF2-40B4-BE49-F238E27FC236}">
                    <a16:creationId xmlns:a16="http://schemas.microsoft.com/office/drawing/2014/main" id="{FE2320D5-EDE2-4DC6-8B31-4DD9761AE340}"/>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68" name="Straight Connector 367">
              <a:extLst>
                <a:ext uri="{FF2B5EF4-FFF2-40B4-BE49-F238E27FC236}">
                  <a16:creationId xmlns:a16="http://schemas.microsoft.com/office/drawing/2014/main" id="{5574E6EB-4C21-4951-A72A-ABE9EB23C451}"/>
                </a:ext>
              </a:extLst>
            </p:cNvPr>
            <p:cNvCxnSpPr>
              <a:cxnSpLocks/>
              <a:stCxn id="371" idx="0"/>
            </p:cNvCxnSpPr>
            <p:nvPr/>
          </p:nvCxnSpPr>
          <p:spPr>
            <a:xfrm flipV="1">
              <a:off x="3829193" y="3607480"/>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72" name="Group 371" descr="Azure Arc Architecture Diagrams&#10;">
            <a:extLst>
              <a:ext uri="{FF2B5EF4-FFF2-40B4-BE49-F238E27FC236}">
                <a16:creationId xmlns:a16="http://schemas.microsoft.com/office/drawing/2014/main" id="{58273989-7C53-43AA-A7A5-8B984BB3FF0C}"/>
              </a:ext>
            </a:extLst>
          </p:cNvPr>
          <p:cNvGrpSpPr/>
          <p:nvPr/>
        </p:nvGrpSpPr>
        <p:grpSpPr>
          <a:xfrm>
            <a:off x="10305276" y="3605473"/>
            <a:ext cx="1325638" cy="526050"/>
            <a:chOff x="3166374" y="3607480"/>
            <a:chExt cx="1325638" cy="526050"/>
          </a:xfrm>
        </p:grpSpPr>
        <p:grpSp>
          <p:nvGrpSpPr>
            <p:cNvPr id="373" name="Group 372">
              <a:extLst>
                <a:ext uri="{FF2B5EF4-FFF2-40B4-BE49-F238E27FC236}">
                  <a16:creationId xmlns:a16="http://schemas.microsoft.com/office/drawing/2014/main" id="{AB920393-08A5-4563-B895-C2BB4844F695}"/>
                </a:ext>
              </a:extLst>
            </p:cNvPr>
            <p:cNvGrpSpPr/>
            <p:nvPr/>
          </p:nvGrpSpPr>
          <p:grpSpPr>
            <a:xfrm>
              <a:off x="3166374" y="3714237"/>
              <a:ext cx="1325638" cy="419293"/>
              <a:chOff x="5494900" y="3718614"/>
              <a:chExt cx="1325638" cy="419293"/>
            </a:xfrm>
          </p:grpSpPr>
          <p:cxnSp>
            <p:nvCxnSpPr>
              <p:cNvPr id="375" name="Connector: Elbow 374">
                <a:extLst>
                  <a:ext uri="{FF2B5EF4-FFF2-40B4-BE49-F238E27FC236}">
                    <a16:creationId xmlns:a16="http://schemas.microsoft.com/office/drawing/2014/main" id="{4179401C-61DC-4E87-8B18-4C7A47140C62}"/>
                  </a:ext>
                </a:extLst>
              </p:cNvPr>
              <p:cNvCxnSpPr>
                <a:cxnSpLocks/>
                <a:endCxn id="377"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6" name="Connector: Elbow 375">
                <a:extLst>
                  <a:ext uri="{FF2B5EF4-FFF2-40B4-BE49-F238E27FC236}">
                    <a16:creationId xmlns:a16="http://schemas.microsoft.com/office/drawing/2014/main" id="{17F9A61B-2084-465A-BAC2-8F61FF4C4BFD}"/>
                  </a:ext>
                </a:extLst>
              </p:cNvPr>
              <p:cNvCxnSpPr>
                <a:cxnSpLocks/>
                <a:endCxn id="377"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7" name="Rectangle 376">
                <a:extLst>
                  <a:ext uri="{FF2B5EF4-FFF2-40B4-BE49-F238E27FC236}">
                    <a16:creationId xmlns:a16="http://schemas.microsoft.com/office/drawing/2014/main" id="{A5B1B3D7-5131-45DC-8A10-F6F64E80C380}"/>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 Agent</a:t>
                </a:r>
              </a:p>
            </p:txBody>
          </p:sp>
        </p:grpSp>
        <p:cxnSp>
          <p:nvCxnSpPr>
            <p:cNvPr id="374" name="Straight Connector 373">
              <a:extLst>
                <a:ext uri="{FF2B5EF4-FFF2-40B4-BE49-F238E27FC236}">
                  <a16:creationId xmlns:a16="http://schemas.microsoft.com/office/drawing/2014/main" id="{47499417-43A7-4002-94FA-465719CBAC71}"/>
                </a:ext>
              </a:extLst>
            </p:cNvPr>
            <p:cNvCxnSpPr>
              <a:cxnSpLocks/>
              <a:stCxn id="377" idx="0"/>
            </p:cNvCxnSpPr>
            <p:nvPr/>
          </p:nvCxnSpPr>
          <p:spPr>
            <a:xfrm flipV="1">
              <a:off x="3829193" y="3607480"/>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73" name="Connector: Elbow 272" descr="Azure Arc Architecture Diagrams&#10;">
            <a:extLst>
              <a:ext uri="{FF2B5EF4-FFF2-40B4-BE49-F238E27FC236}">
                <a16:creationId xmlns:a16="http://schemas.microsoft.com/office/drawing/2014/main" id="{FEDDF864-D133-485C-9174-155D32248C0A}"/>
              </a:ext>
            </a:extLst>
          </p:cNvPr>
          <p:cNvCxnSpPr>
            <a:cxnSpLocks/>
            <a:endCxn id="282" idx="1"/>
          </p:cNvCxnSpPr>
          <p:nvPr/>
        </p:nvCxnSpPr>
        <p:spPr>
          <a:xfrm rot="5400000" flipH="1" flipV="1">
            <a:off x="2545763" y="2584217"/>
            <a:ext cx="346211" cy="28637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7" name="Group 276" descr="Azure Arc Architecture Diagrams&#10;">
            <a:extLst>
              <a:ext uri="{FF2B5EF4-FFF2-40B4-BE49-F238E27FC236}">
                <a16:creationId xmlns:a16="http://schemas.microsoft.com/office/drawing/2014/main" id="{DF5962C5-34B6-4730-B1F0-C436A09DA515}"/>
              </a:ext>
            </a:extLst>
          </p:cNvPr>
          <p:cNvGrpSpPr/>
          <p:nvPr/>
        </p:nvGrpSpPr>
        <p:grpSpPr>
          <a:xfrm>
            <a:off x="2862053" y="2284245"/>
            <a:ext cx="9022016" cy="540102"/>
            <a:chOff x="2862053" y="2319805"/>
            <a:chExt cx="9022016" cy="540102"/>
          </a:xfrm>
        </p:grpSpPr>
        <p:sp>
          <p:nvSpPr>
            <p:cNvPr id="282" name="Rectangle 281">
              <a:extLst>
                <a:ext uri="{FF2B5EF4-FFF2-40B4-BE49-F238E27FC236}">
                  <a16:creationId xmlns:a16="http://schemas.microsoft.com/office/drawing/2014/main" id="{39C8942C-AEB1-4373-A598-F7C469B261E5}"/>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84" name="Group 283">
              <a:extLst>
                <a:ext uri="{FF2B5EF4-FFF2-40B4-BE49-F238E27FC236}">
                  <a16:creationId xmlns:a16="http://schemas.microsoft.com/office/drawing/2014/main" id="{913B10A6-45CF-4B89-BF39-02D48D1EE6BB}"/>
                </a:ext>
              </a:extLst>
            </p:cNvPr>
            <p:cNvGrpSpPr/>
            <p:nvPr/>
          </p:nvGrpSpPr>
          <p:grpSpPr>
            <a:xfrm>
              <a:off x="3082281" y="2605353"/>
              <a:ext cx="8626062" cy="196097"/>
              <a:chOff x="2911677" y="2599393"/>
              <a:chExt cx="8626062" cy="286854"/>
            </a:xfrm>
          </p:grpSpPr>
          <p:sp>
            <p:nvSpPr>
              <p:cNvPr id="290" name="Rectangle 289">
                <a:extLst>
                  <a:ext uri="{FF2B5EF4-FFF2-40B4-BE49-F238E27FC236}">
                    <a16:creationId xmlns:a16="http://schemas.microsoft.com/office/drawing/2014/main" id="{EBD66832-464E-4EB8-B360-FBF6D305D57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291" name="Rectangle 290">
                <a:extLst>
                  <a:ext uri="{FF2B5EF4-FFF2-40B4-BE49-F238E27FC236}">
                    <a16:creationId xmlns:a16="http://schemas.microsoft.com/office/drawing/2014/main" id="{53FDBE60-F577-4668-BED2-EA27E0313379}"/>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292" name="Rectangle 291">
                <a:extLst>
                  <a:ext uri="{FF2B5EF4-FFF2-40B4-BE49-F238E27FC236}">
                    <a16:creationId xmlns:a16="http://schemas.microsoft.com/office/drawing/2014/main" id="{17BF7F17-A6F8-4A6C-A9F8-C53F5C92A1D0}"/>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293" name="Rectangle 292">
                <a:extLst>
                  <a:ext uri="{FF2B5EF4-FFF2-40B4-BE49-F238E27FC236}">
                    <a16:creationId xmlns:a16="http://schemas.microsoft.com/office/drawing/2014/main" id="{F496A86E-203E-44FF-AC29-841EAB2FAA40}"/>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294" name="Rectangle 293">
                <a:extLst>
                  <a:ext uri="{FF2B5EF4-FFF2-40B4-BE49-F238E27FC236}">
                    <a16:creationId xmlns:a16="http://schemas.microsoft.com/office/drawing/2014/main" id="{3B751346-3033-4A72-9017-8F34DC1059B2}"/>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295" name="Rectangle 294">
                <a:extLst>
                  <a:ext uri="{FF2B5EF4-FFF2-40B4-BE49-F238E27FC236}">
                    <a16:creationId xmlns:a16="http://schemas.microsoft.com/office/drawing/2014/main" id="{05E3D2BB-62AC-4396-B488-E9CDAA6BDE6A}"/>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297" name="Rectangle 296">
                <a:extLst>
                  <a:ext uri="{FF2B5EF4-FFF2-40B4-BE49-F238E27FC236}">
                    <a16:creationId xmlns:a16="http://schemas.microsoft.com/office/drawing/2014/main" id="{206CC5F1-7B06-49AF-A55D-8D84DAFE7F08}"/>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87" name="TextBox 286">
              <a:extLst>
                <a:ext uri="{FF2B5EF4-FFF2-40B4-BE49-F238E27FC236}">
                  <a16:creationId xmlns:a16="http://schemas.microsoft.com/office/drawing/2014/main" id="{AE508229-FE08-428F-BF34-30F006135463}"/>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89" name="Graphic 288" descr="Azure arc icon">
              <a:extLst>
                <a:ext uri="{FF2B5EF4-FFF2-40B4-BE49-F238E27FC236}">
                  <a16:creationId xmlns:a16="http://schemas.microsoft.com/office/drawing/2014/main" id="{32ECCCE6-DBFB-4C4D-AA07-25FE41B9723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04" name="Connector: Elbow 303" descr="Azure Arc Architecture Diagrams&#10;">
            <a:extLst>
              <a:ext uri="{FF2B5EF4-FFF2-40B4-BE49-F238E27FC236}">
                <a16:creationId xmlns:a16="http://schemas.microsoft.com/office/drawing/2014/main" id="{E3ED40FD-E3B0-4375-BB4F-2E877351CEA7}"/>
              </a:ext>
            </a:extLst>
          </p:cNvPr>
          <p:cNvCxnSpPr>
            <a:cxnSpLocks/>
            <a:endCxn id="408" idx="0"/>
          </p:cNvCxnSpPr>
          <p:nvPr/>
        </p:nvCxnSpPr>
        <p:spPr>
          <a:xfrm rot="10800000" flipV="1">
            <a:off x="1459896" y="2240802"/>
            <a:ext cx="523206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Straight Connector 311" descr="Azure Arc Architecture Diagrams&#10;">
            <a:extLst>
              <a:ext uri="{FF2B5EF4-FFF2-40B4-BE49-F238E27FC236}">
                <a16:creationId xmlns:a16="http://schemas.microsoft.com/office/drawing/2014/main" id="{2BF1A00E-091D-4A30-B3E4-80EE1C09C853}"/>
              </a:ext>
              <a:ext uri="{C183D7F6-B498-43B3-948B-1728B52AA6E4}">
                <adec:decorative xmlns:adec="http://schemas.microsoft.com/office/drawing/2017/decorative" val="1"/>
              </a:ext>
            </a:extLst>
          </p:cNvPr>
          <p:cNvCxnSpPr>
            <a:cxnSpLocks/>
          </p:cNvCxnSpPr>
          <p:nvPr/>
        </p:nvCxnSpPr>
        <p:spPr>
          <a:xfrm flipH="1" flipV="1">
            <a:off x="6686230" y="2052648"/>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3029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04E2571D-D4CE-402F-8568-59854162AC6C}"/>
              </a:ext>
              <a:ext uri="{C183D7F6-B498-43B3-948B-1728B52AA6E4}">
                <adec:decorative xmlns:adec="http://schemas.microsoft.com/office/drawing/2017/decorative" val="1"/>
              </a:ext>
            </a:extLst>
          </p:cNvPr>
          <p:cNvCxnSpPr>
            <a:cxnSpLocks/>
            <a:stCxn id="408" idx="2"/>
          </p:cNvCxnSpPr>
          <p:nvPr/>
        </p:nvCxnSpPr>
        <p:spPr>
          <a:xfrm>
            <a:off x="1483181" y="2800265"/>
            <a:ext cx="2956" cy="988568"/>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7"/>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54824"/>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36369"/>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090508"/>
            <a:ext cx="522452" cy="522452"/>
          </a:xfrm>
          <a:prstGeom prst="rect">
            <a:avLst/>
          </a:prstGeom>
        </p:spPr>
      </p:pic>
      <p:grpSp>
        <p:nvGrpSpPr>
          <p:cNvPr id="495" name="Group 494">
            <a:extLst>
              <a:ext uri="{FF2B5EF4-FFF2-40B4-BE49-F238E27FC236}">
                <a16:creationId xmlns:a16="http://schemas.microsoft.com/office/drawing/2014/main" id="{D521E763-A923-49F5-B6A8-AC7464ECDB98}"/>
              </a:ext>
              <a:ext uri="{C183D7F6-B498-43B3-948B-1728B52AA6E4}">
                <adec:decorative xmlns:adec="http://schemas.microsoft.com/office/drawing/2017/decorative" val="1"/>
              </a:ext>
            </a:extLst>
          </p:cNvPr>
          <p:cNvGrpSpPr/>
          <p:nvPr/>
        </p:nvGrpSpPr>
        <p:grpSpPr>
          <a:xfrm>
            <a:off x="5058131" y="4136247"/>
            <a:ext cx="2225935" cy="2673139"/>
            <a:chOff x="231256" y="4108954"/>
            <a:chExt cx="2225935" cy="2673139"/>
          </a:xfrm>
        </p:grpSpPr>
        <p:grpSp>
          <p:nvGrpSpPr>
            <p:cNvPr id="497" name="Group 496">
              <a:extLst>
                <a:ext uri="{FF2B5EF4-FFF2-40B4-BE49-F238E27FC236}">
                  <a16:creationId xmlns:a16="http://schemas.microsoft.com/office/drawing/2014/main" id="{17BBC6BA-9256-46C9-B76E-39EA1846C7B5}"/>
                </a:ext>
              </a:extLst>
            </p:cNvPr>
            <p:cNvGrpSpPr/>
            <p:nvPr/>
          </p:nvGrpSpPr>
          <p:grpSpPr>
            <a:xfrm>
              <a:off x="231256" y="5345063"/>
              <a:ext cx="2219756" cy="1437030"/>
              <a:chOff x="231256" y="5345063"/>
              <a:chExt cx="2219756" cy="1437030"/>
            </a:xfrm>
          </p:grpSpPr>
          <p:sp>
            <p:nvSpPr>
              <p:cNvPr id="509" name="Rectangle 508">
                <a:extLst>
                  <a:ext uri="{FF2B5EF4-FFF2-40B4-BE49-F238E27FC236}">
                    <a16:creationId xmlns:a16="http://schemas.microsoft.com/office/drawing/2014/main" id="{4C6B873C-60DF-4361-AF93-25B2D0084A0C}"/>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516" name="Rectangle 515">
                <a:extLst>
                  <a:ext uri="{FF2B5EF4-FFF2-40B4-BE49-F238E27FC236}">
                    <a16:creationId xmlns:a16="http://schemas.microsoft.com/office/drawing/2014/main" id="{B2631DA8-0BA5-4594-AA62-F2444C26658B}"/>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512" name="Rectangle 511">
                <a:extLst>
                  <a:ext uri="{FF2B5EF4-FFF2-40B4-BE49-F238E27FC236}">
                    <a16:creationId xmlns:a16="http://schemas.microsoft.com/office/drawing/2014/main" id="{7F57D128-F4C6-4E5F-A50A-283ECF031D80}"/>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grpSp>
        <p:sp>
          <p:nvSpPr>
            <p:cNvPr id="498" name="Rectangle 497">
              <a:extLst>
                <a:ext uri="{FF2B5EF4-FFF2-40B4-BE49-F238E27FC236}">
                  <a16:creationId xmlns:a16="http://schemas.microsoft.com/office/drawing/2014/main" id="{AA1A0C44-8AB2-46FF-A88B-B304FD436718}"/>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99" name="Group 498">
              <a:extLst>
                <a:ext uri="{FF2B5EF4-FFF2-40B4-BE49-F238E27FC236}">
                  <a16:creationId xmlns:a16="http://schemas.microsoft.com/office/drawing/2014/main" id="{BDF2CAE5-AC9A-4D4F-9FA7-A0C46C920D42}"/>
                </a:ext>
              </a:extLst>
            </p:cNvPr>
            <p:cNvGrpSpPr/>
            <p:nvPr/>
          </p:nvGrpSpPr>
          <p:grpSpPr>
            <a:xfrm>
              <a:off x="237547" y="4108954"/>
              <a:ext cx="2219644" cy="890378"/>
              <a:chOff x="237547" y="4138585"/>
              <a:chExt cx="2219644" cy="890378"/>
            </a:xfrm>
          </p:grpSpPr>
          <p:sp>
            <p:nvSpPr>
              <p:cNvPr id="501" name="Rectangle 500">
                <a:extLst>
                  <a:ext uri="{FF2B5EF4-FFF2-40B4-BE49-F238E27FC236}">
                    <a16:creationId xmlns:a16="http://schemas.microsoft.com/office/drawing/2014/main" id="{93E4E87E-E90C-4CBD-8832-CEEB5C8350E8}"/>
                  </a:ext>
                </a:extLst>
              </p:cNvPr>
              <p:cNvSpPr/>
              <p:nvPr/>
            </p:nvSpPr>
            <p:spPr bwMode="auto">
              <a:xfrm>
                <a:off x="2375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02" name="Group 501">
                <a:extLst>
                  <a:ext uri="{FF2B5EF4-FFF2-40B4-BE49-F238E27FC236}">
                    <a16:creationId xmlns:a16="http://schemas.microsoft.com/office/drawing/2014/main" id="{AF8CFF24-AA51-4F4F-922D-DDF8BA3C5088}"/>
                  </a:ext>
                </a:extLst>
              </p:cNvPr>
              <p:cNvGrpSpPr/>
              <p:nvPr/>
            </p:nvGrpSpPr>
            <p:grpSpPr>
              <a:xfrm>
                <a:off x="410314" y="4215428"/>
                <a:ext cx="746434" cy="365760"/>
                <a:chOff x="1668757" y="4475957"/>
                <a:chExt cx="746434" cy="365760"/>
              </a:xfrm>
            </p:grpSpPr>
            <p:pic>
              <p:nvPicPr>
                <p:cNvPr id="507" name="Graphic 506">
                  <a:extLst>
                    <a:ext uri="{FF2B5EF4-FFF2-40B4-BE49-F238E27FC236}">
                      <a16:creationId xmlns:a16="http://schemas.microsoft.com/office/drawing/2014/main" id="{CB49799C-8B7E-4B71-9745-1CD543D4832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08" name="Graphic 507">
                  <a:extLst>
                    <a:ext uri="{FF2B5EF4-FFF2-40B4-BE49-F238E27FC236}">
                      <a16:creationId xmlns:a16="http://schemas.microsoft.com/office/drawing/2014/main" id="{A7A30024-113D-4B06-AABE-3B520CD22BF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03" name="Rectangle 502">
                <a:extLst>
                  <a:ext uri="{FF2B5EF4-FFF2-40B4-BE49-F238E27FC236}">
                    <a16:creationId xmlns:a16="http://schemas.microsoft.com/office/drawing/2014/main" id="{DAAEC5F1-4EC5-4129-8FB4-61C14CF6D36A}"/>
                  </a:ext>
                </a:extLst>
              </p:cNvPr>
              <p:cNvSpPr/>
              <p:nvPr/>
            </p:nvSpPr>
            <p:spPr bwMode="auto">
              <a:xfrm>
                <a:off x="1367647" y="4138585"/>
                <a:ext cx="1089544" cy="890378"/>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04" name="Group 503">
                <a:extLst>
                  <a:ext uri="{FF2B5EF4-FFF2-40B4-BE49-F238E27FC236}">
                    <a16:creationId xmlns:a16="http://schemas.microsoft.com/office/drawing/2014/main" id="{55664864-AD31-483A-8BAA-677881AC0541}"/>
                  </a:ext>
                </a:extLst>
              </p:cNvPr>
              <p:cNvGrpSpPr/>
              <p:nvPr/>
            </p:nvGrpSpPr>
            <p:grpSpPr>
              <a:xfrm>
                <a:off x="1540444" y="4220225"/>
                <a:ext cx="755350" cy="365760"/>
                <a:chOff x="1537459" y="4215428"/>
                <a:chExt cx="755350" cy="365760"/>
              </a:xfrm>
            </p:grpSpPr>
            <p:pic>
              <p:nvPicPr>
                <p:cNvPr id="505" name="Graphic 504" descr="Azure SQL">
                  <a:extLst>
                    <a:ext uri="{FF2B5EF4-FFF2-40B4-BE49-F238E27FC236}">
                      <a16:creationId xmlns:a16="http://schemas.microsoft.com/office/drawing/2014/main" id="{8D4A360B-5BB2-44CE-9468-2924F24F9F4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06" name="Graphic 505" descr="Azure SQL">
                  <a:extLst>
                    <a:ext uri="{FF2B5EF4-FFF2-40B4-BE49-F238E27FC236}">
                      <a16:creationId xmlns:a16="http://schemas.microsoft.com/office/drawing/2014/main" id="{085A76F4-4663-4490-A76E-4790D0DF2B8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00" name="Connector: Elbow 499">
              <a:extLst>
                <a:ext uri="{FF2B5EF4-FFF2-40B4-BE49-F238E27FC236}">
                  <a16:creationId xmlns:a16="http://schemas.microsoft.com/office/drawing/2014/main" id="{DFCF0D9E-FB0F-4C41-9E01-CBAA419D46EE}"/>
                </a:ext>
              </a:extLst>
            </p:cNvPr>
            <p:cNvCxnSpPr>
              <a:cxnSpLocks/>
              <a:stCxn id="498" idx="0"/>
              <a:endCxn id="50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C3426276-D7AE-4828-958D-4400206C38B4}"/>
                </a:ext>
              </a:extLst>
            </p:cNvPr>
            <p:cNvCxnSpPr>
              <a:cxnSpLocks/>
              <a:stCxn id="498" idx="0"/>
              <a:endCxn id="50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CE7A77F-FB05-4C90-B203-EE0A0A0A15F7}"/>
              </a:ext>
              <a:ext uri="{C183D7F6-B498-43B3-948B-1728B52AA6E4}">
                <adec:decorative xmlns:adec="http://schemas.microsoft.com/office/drawing/2017/decorative" val="1"/>
              </a:ext>
            </a:extLst>
          </p:cNvPr>
          <p:cNvGrpSpPr/>
          <p:nvPr/>
        </p:nvGrpSpPr>
        <p:grpSpPr>
          <a:xfrm>
            <a:off x="7456863" y="4136247"/>
            <a:ext cx="2225935" cy="2673139"/>
            <a:chOff x="231256" y="4108954"/>
            <a:chExt cx="2225935" cy="2673139"/>
          </a:xfrm>
        </p:grpSpPr>
        <p:grpSp>
          <p:nvGrpSpPr>
            <p:cNvPr id="522" name="Group 521">
              <a:extLst>
                <a:ext uri="{FF2B5EF4-FFF2-40B4-BE49-F238E27FC236}">
                  <a16:creationId xmlns:a16="http://schemas.microsoft.com/office/drawing/2014/main" id="{0AAE85F0-E603-46A8-8D78-F82ABE0CB730}"/>
                </a:ext>
              </a:extLst>
            </p:cNvPr>
            <p:cNvGrpSpPr/>
            <p:nvPr/>
          </p:nvGrpSpPr>
          <p:grpSpPr>
            <a:xfrm>
              <a:off x="231256" y="5345063"/>
              <a:ext cx="2219756" cy="1437030"/>
              <a:chOff x="231256" y="5345063"/>
              <a:chExt cx="2219756" cy="1437030"/>
            </a:xfrm>
          </p:grpSpPr>
          <p:sp>
            <p:nvSpPr>
              <p:cNvPr id="534" name="Rectangle 533">
                <a:extLst>
                  <a:ext uri="{FF2B5EF4-FFF2-40B4-BE49-F238E27FC236}">
                    <a16:creationId xmlns:a16="http://schemas.microsoft.com/office/drawing/2014/main" id="{C839651F-7D2B-4723-8243-385C0C2FCFD4}"/>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541" name="Rectangle 540">
                <a:extLst>
                  <a:ext uri="{FF2B5EF4-FFF2-40B4-BE49-F238E27FC236}">
                    <a16:creationId xmlns:a16="http://schemas.microsoft.com/office/drawing/2014/main" id="{38B4975F-3292-4120-ACEB-09D66203AE7E}"/>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sp>
            <p:nvSpPr>
              <p:cNvPr id="537" name="Rectangle 536">
                <a:extLst>
                  <a:ext uri="{FF2B5EF4-FFF2-40B4-BE49-F238E27FC236}">
                    <a16:creationId xmlns:a16="http://schemas.microsoft.com/office/drawing/2014/main" id="{81326B4C-0E05-4B4C-B940-73F29D597514}"/>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sp>
          <p:nvSpPr>
            <p:cNvPr id="523" name="Rectangle 522">
              <a:extLst>
                <a:ext uri="{FF2B5EF4-FFF2-40B4-BE49-F238E27FC236}">
                  <a16:creationId xmlns:a16="http://schemas.microsoft.com/office/drawing/2014/main" id="{18FBF5AC-B134-4DD0-BEC7-CDAB9CEBD43E}"/>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24" name="Group 523">
              <a:extLst>
                <a:ext uri="{FF2B5EF4-FFF2-40B4-BE49-F238E27FC236}">
                  <a16:creationId xmlns:a16="http://schemas.microsoft.com/office/drawing/2014/main" id="{587503F4-E150-497A-9E72-A4998FF97883}"/>
                </a:ext>
              </a:extLst>
            </p:cNvPr>
            <p:cNvGrpSpPr/>
            <p:nvPr/>
          </p:nvGrpSpPr>
          <p:grpSpPr>
            <a:xfrm>
              <a:off x="237547" y="4108954"/>
              <a:ext cx="2219644" cy="890378"/>
              <a:chOff x="237547" y="4138585"/>
              <a:chExt cx="2219644" cy="890378"/>
            </a:xfrm>
          </p:grpSpPr>
          <p:sp>
            <p:nvSpPr>
              <p:cNvPr id="526" name="Rectangle 525">
                <a:extLst>
                  <a:ext uri="{FF2B5EF4-FFF2-40B4-BE49-F238E27FC236}">
                    <a16:creationId xmlns:a16="http://schemas.microsoft.com/office/drawing/2014/main" id="{BDFA6DF4-E900-47EC-A947-B4A2438F74CE}"/>
                  </a:ext>
                </a:extLst>
              </p:cNvPr>
              <p:cNvSpPr/>
              <p:nvPr/>
            </p:nvSpPr>
            <p:spPr bwMode="auto">
              <a:xfrm>
                <a:off x="2375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27" name="Group 526">
                <a:extLst>
                  <a:ext uri="{FF2B5EF4-FFF2-40B4-BE49-F238E27FC236}">
                    <a16:creationId xmlns:a16="http://schemas.microsoft.com/office/drawing/2014/main" id="{2279F075-36CF-4206-891F-60C54E692266}"/>
                  </a:ext>
                </a:extLst>
              </p:cNvPr>
              <p:cNvGrpSpPr/>
              <p:nvPr/>
            </p:nvGrpSpPr>
            <p:grpSpPr>
              <a:xfrm>
                <a:off x="410314" y="4215428"/>
                <a:ext cx="746434" cy="365760"/>
                <a:chOff x="1668757" y="4475957"/>
                <a:chExt cx="746434" cy="365760"/>
              </a:xfrm>
            </p:grpSpPr>
            <p:pic>
              <p:nvPicPr>
                <p:cNvPr id="532" name="Graphic 531">
                  <a:extLst>
                    <a:ext uri="{FF2B5EF4-FFF2-40B4-BE49-F238E27FC236}">
                      <a16:creationId xmlns:a16="http://schemas.microsoft.com/office/drawing/2014/main" id="{FAE68E86-A318-4228-BA2E-40ED096C717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33" name="Graphic 532">
                  <a:extLst>
                    <a:ext uri="{FF2B5EF4-FFF2-40B4-BE49-F238E27FC236}">
                      <a16:creationId xmlns:a16="http://schemas.microsoft.com/office/drawing/2014/main" id="{1DD24BF4-F9B4-410F-BD63-575AF0ECBB6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28" name="Rectangle 527">
                <a:extLst>
                  <a:ext uri="{FF2B5EF4-FFF2-40B4-BE49-F238E27FC236}">
                    <a16:creationId xmlns:a16="http://schemas.microsoft.com/office/drawing/2014/main" id="{6FF41625-8373-4C40-8F28-5558345A11CC}"/>
                  </a:ext>
                </a:extLst>
              </p:cNvPr>
              <p:cNvSpPr/>
              <p:nvPr/>
            </p:nvSpPr>
            <p:spPr bwMode="auto">
              <a:xfrm>
                <a:off x="1367647" y="4138585"/>
                <a:ext cx="1089544" cy="890378"/>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29" name="Group 528">
                <a:extLst>
                  <a:ext uri="{FF2B5EF4-FFF2-40B4-BE49-F238E27FC236}">
                    <a16:creationId xmlns:a16="http://schemas.microsoft.com/office/drawing/2014/main" id="{D89CBE8F-0B23-4931-B3E5-1AB9036D838C}"/>
                  </a:ext>
                </a:extLst>
              </p:cNvPr>
              <p:cNvGrpSpPr/>
              <p:nvPr/>
            </p:nvGrpSpPr>
            <p:grpSpPr>
              <a:xfrm>
                <a:off x="1540444" y="4220225"/>
                <a:ext cx="755350" cy="365760"/>
                <a:chOff x="1537459" y="4215428"/>
                <a:chExt cx="755350" cy="365760"/>
              </a:xfrm>
            </p:grpSpPr>
            <p:pic>
              <p:nvPicPr>
                <p:cNvPr id="530" name="Graphic 529" descr="Azure SQL">
                  <a:extLst>
                    <a:ext uri="{FF2B5EF4-FFF2-40B4-BE49-F238E27FC236}">
                      <a16:creationId xmlns:a16="http://schemas.microsoft.com/office/drawing/2014/main" id="{B49F5B36-18F1-452B-AE10-D0A230F11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31" name="Graphic 530" descr="Azure SQL">
                  <a:extLst>
                    <a:ext uri="{FF2B5EF4-FFF2-40B4-BE49-F238E27FC236}">
                      <a16:creationId xmlns:a16="http://schemas.microsoft.com/office/drawing/2014/main" id="{98324981-3B82-4E3C-93F2-E6862026993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25" name="Connector: Elbow 524">
              <a:extLst>
                <a:ext uri="{FF2B5EF4-FFF2-40B4-BE49-F238E27FC236}">
                  <a16:creationId xmlns:a16="http://schemas.microsoft.com/office/drawing/2014/main" id="{F561DC2C-AD2E-414A-B254-0A7BF933C62B}"/>
                </a:ext>
              </a:extLst>
            </p:cNvPr>
            <p:cNvCxnSpPr>
              <a:cxnSpLocks/>
              <a:stCxn id="523" idx="0"/>
              <a:endCxn id="528"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Connector: Elbow 289">
              <a:extLst>
                <a:ext uri="{FF2B5EF4-FFF2-40B4-BE49-F238E27FC236}">
                  <a16:creationId xmlns:a16="http://schemas.microsoft.com/office/drawing/2014/main" id="{4E0CAE54-3144-4A7D-BF41-C834EBA61E79}"/>
                </a:ext>
              </a:extLst>
            </p:cNvPr>
            <p:cNvCxnSpPr>
              <a:cxnSpLocks/>
              <a:stCxn id="523" idx="0"/>
              <a:endCxn id="526"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93861034-F16E-4F0F-9B65-095154EF45D3}"/>
              </a:ext>
              <a:ext uri="{C183D7F6-B498-43B3-948B-1728B52AA6E4}">
                <adec:decorative xmlns:adec="http://schemas.microsoft.com/office/drawing/2017/decorative" val="1"/>
              </a:ext>
            </a:extLst>
          </p:cNvPr>
          <p:cNvGrpSpPr/>
          <p:nvPr/>
        </p:nvGrpSpPr>
        <p:grpSpPr>
          <a:xfrm>
            <a:off x="9855595" y="4136247"/>
            <a:ext cx="2225935" cy="2673139"/>
            <a:chOff x="231256" y="4108954"/>
            <a:chExt cx="2225935" cy="2673139"/>
          </a:xfrm>
        </p:grpSpPr>
        <p:grpSp>
          <p:nvGrpSpPr>
            <p:cNvPr id="547" name="Group 546">
              <a:extLst>
                <a:ext uri="{FF2B5EF4-FFF2-40B4-BE49-F238E27FC236}">
                  <a16:creationId xmlns:a16="http://schemas.microsoft.com/office/drawing/2014/main" id="{E863E071-F0E3-4968-BE16-ED001B7BC151}"/>
                </a:ext>
              </a:extLst>
            </p:cNvPr>
            <p:cNvGrpSpPr/>
            <p:nvPr/>
          </p:nvGrpSpPr>
          <p:grpSpPr>
            <a:xfrm>
              <a:off x="231256" y="5345063"/>
              <a:ext cx="2219756" cy="1437030"/>
              <a:chOff x="231256" y="5345063"/>
              <a:chExt cx="2219756" cy="1437030"/>
            </a:xfrm>
          </p:grpSpPr>
          <p:sp>
            <p:nvSpPr>
              <p:cNvPr id="559" name="Rectangle 558">
                <a:extLst>
                  <a:ext uri="{FF2B5EF4-FFF2-40B4-BE49-F238E27FC236}">
                    <a16:creationId xmlns:a16="http://schemas.microsoft.com/office/drawing/2014/main" id="{2F969F29-8021-443F-8E92-4B61E0BC1167}"/>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sp>
            <p:nvSpPr>
              <p:cNvPr id="566" name="Rectangle 565">
                <a:extLst>
                  <a:ext uri="{FF2B5EF4-FFF2-40B4-BE49-F238E27FC236}">
                    <a16:creationId xmlns:a16="http://schemas.microsoft.com/office/drawing/2014/main" id="{E27ACDA9-A0BD-4C6D-B49E-7766A30959B5}"/>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sp>
            <p:nvSpPr>
              <p:cNvPr id="562" name="Rectangle 561">
                <a:extLst>
                  <a:ext uri="{FF2B5EF4-FFF2-40B4-BE49-F238E27FC236}">
                    <a16:creationId xmlns:a16="http://schemas.microsoft.com/office/drawing/2014/main" id="{B38805A7-A507-441C-876D-762083426DE7}"/>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Instances</a:t>
                </a:r>
              </a:p>
            </p:txBody>
          </p:sp>
        </p:grpSp>
        <p:sp>
          <p:nvSpPr>
            <p:cNvPr id="548" name="Rectangle 547">
              <a:extLst>
                <a:ext uri="{FF2B5EF4-FFF2-40B4-BE49-F238E27FC236}">
                  <a16:creationId xmlns:a16="http://schemas.microsoft.com/office/drawing/2014/main" id="{E977E674-6E36-48CC-B372-3037466CD69B}"/>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549" name="Group 548">
              <a:extLst>
                <a:ext uri="{FF2B5EF4-FFF2-40B4-BE49-F238E27FC236}">
                  <a16:creationId xmlns:a16="http://schemas.microsoft.com/office/drawing/2014/main" id="{223E63BB-77E4-4022-B6B1-8954A1EF0F56}"/>
                </a:ext>
              </a:extLst>
            </p:cNvPr>
            <p:cNvGrpSpPr/>
            <p:nvPr/>
          </p:nvGrpSpPr>
          <p:grpSpPr>
            <a:xfrm>
              <a:off x="237547" y="4108954"/>
              <a:ext cx="2219644" cy="890378"/>
              <a:chOff x="237547" y="4138585"/>
              <a:chExt cx="2219644" cy="890378"/>
            </a:xfrm>
          </p:grpSpPr>
          <p:sp>
            <p:nvSpPr>
              <p:cNvPr id="551" name="Rectangle 550">
                <a:extLst>
                  <a:ext uri="{FF2B5EF4-FFF2-40B4-BE49-F238E27FC236}">
                    <a16:creationId xmlns:a16="http://schemas.microsoft.com/office/drawing/2014/main" id="{AA3A8E17-30B0-4FDE-9B81-38C68C857C6C}"/>
                  </a:ext>
                </a:extLst>
              </p:cNvPr>
              <p:cNvSpPr/>
              <p:nvPr/>
            </p:nvSpPr>
            <p:spPr bwMode="auto">
              <a:xfrm>
                <a:off x="2375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552" name="Group 551">
                <a:extLst>
                  <a:ext uri="{FF2B5EF4-FFF2-40B4-BE49-F238E27FC236}">
                    <a16:creationId xmlns:a16="http://schemas.microsoft.com/office/drawing/2014/main" id="{5A06B812-C0F0-4B4A-B878-533948F63D64}"/>
                  </a:ext>
                </a:extLst>
              </p:cNvPr>
              <p:cNvGrpSpPr/>
              <p:nvPr/>
            </p:nvGrpSpPr>
            <p:grpSpPr>
              <a:xfrm>
                <a:off x="410314" y="4215428"/>
                <a:ext cx="746434" cy="365760"/>
                <a:chOff x="1668757" y="4475957"/>
                <a:chExt cx="746434" cy="365760"/>
              </a:xfrm>
            </p:grpSpPr>
            <p:pic>
              <p:nvPicPr>
                <p:cNvPr id="557" name="Graphic 556">
                  <a:extLst>
                    <a:ext uri="{FF2B5EF4-FFF2-40B4-BE49-F238E27FC236}">
                      <a16:creationId xmlns:a16="http://schemas.microsoft.com/office/drawing/2014/main" id="{3746A1BD-8EA9-4DB0-BEBB-BC4CAECEDF9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558" name="Graphic 557">
                  <a:extLst>
                    <a:ext uri="{FF2B5EF4-FFF2-40B4-BE49-F238E27FC236}">
                      <a16:creationId xmlns:a16="http://schemas.microsoft.com/office/drawing/2014/main" id="{8BE047CE-6734-4650-B755-DCCE6ED6ECF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553" name="Rectangle 552">
                <a:extLst>
                  <a:ext uri="{FF2B5EF4-FFF2-40B4-BE49-F238E27FC236}">
                    <a16:creationId xmlns:a16="http://schemas.microsoft.com/office/drawing/2014/main" id="{B39E10F0-AB54-4DDA-9248-F4E988B448D4}"/>
                  </a:ext>
                </a:extLst>
              </p:cNvPr>
              <p:cNvSpPr/>
              <p:nvPr/>
            </p:nvSpPr>
            <p:spPr bwMode="auto">
              <a:xfrm>
                <a:off x="1367647" y="4138585"/>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554" name="Group 553">
                <a:extLst>
                  <a:ext uri="{FF2B5EF4-FFF2-40B4-BE49-F238E27FC236}">
                    <a16:creationId xmlns:a16="http://schemas.microsoft.com/office/drawing/2014/main" id="{6502F424-CEB1-4988-A9C4-387E313867E0}"/>
                  </a:ext>
                </a:extLst>
              </p:cNvPr>
              <p:cNvGrpSpPr/>
              <p:nvPr/>
            </p:nvGrpSpPr>
            <p:grpSpPr>
              <a:xfrm>
                <a:off x="1540444" y="4220225"/>
                <a:ext cx="755350" cy="365760"/>
                <a:chOff x="1537459" y="4215428"/>
                <a:chExt cx="755350" cy="365760"/>
              </a:xfrm>
            </p:grpSpPr>
            <p:pic>
              <p:nvPicPr>
                <p:cNvPr id="555" name="Graphic 554" descr="Azure SQL">
                  <a:extLst>
                    <a:ext uri="{FF2B5EF4-FFF2-40B4-BE49-F238E27FC236}">
                      <a16:creationId xmlns:a16="http://schemas.microsoft.com/office/drawing/2014/main" id="{454DA667-1A1E-4D57-81A4-B7AB84D72FE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556" name="Graphic 555" descr="Azure SQL">
                  <a:extLst>
                    <a:ext uri="{FF2B5EF4-FFF2-40B4-BE49-F238E27FC236}">
                      <a16:creationId xmlns:a16="http://schemas.microsoft.com/office/drawing/2014/main" id="{26BCBDE6-7E68-4DB3-A28F-D3AD890E26B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550" name="Connector: Elbow 549">
              <a:extLst>
                <a:ext uri="{FF2B5EF4-FFF2-40B4-BE49-F238E27FC236}">
                  <a16:creationId xmlns:a16="http://schemas.microsoft.com/office/drawing/2014/main" id="{8A3A3DE2-92E8-480F-9C0C-AECA68AC8034}"/>
                </a:ext>
              </a:extLst>
            </p:cNvPr>
            <p:cNvCxnSpPr>
              <a:cxnSpLocks/>
              <a:stCxn id="548" idx="0"/>
              <a:endCxn id="55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Connector: Elbow 291">
              <a:extLst>
                <a:ext uri="{FF2B5EF4-FFF2-40B4-BE49-F238E27FC236}">
                  <a16:creationId xmlns:a16="http://schemas.microsoft.com/office/drawing/2014/main" id="{B5F462B4-DEFD-4BFA-B0AB-EF9DBC96FEB1}"/>
                </a:ext>
              </a:extLst>
            </p:cNvPr>
            <p:cNvCxnSpPr>
              <a:cxnSpLocks/>
              <a:stCxn id="548" idx="0"/>
              <a:endCxn id="551"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B91CA63-7903-4D43-BA78-EF4B830AAAB6}"/>
              </a:ext>
              <a:ext uri="{C183D7F6-B498-43B3-948B-1728B52AA6E4}">
                <adec:decorative xmlns:adec="http://schemas.microsoft.com/office/drawing/2017/decorative" val="1"/>
              </a:ext>
            </a:extLst>
          </p:cNvPr>
          <p:cNvGrpSpPr/>
          <p:nvPr/>
        </p:nvGrpSpPr>
        <p:grpSpPr>
          <a:xfrm>
            <a:off x="5265537" y="5551291"/>
            <a:ext cx="695266" cy="328704"/>
            <a:chOff x="2046469" y="3475567"/>
            <a:chExt cx="695266" cy="328704"/>
          </a:xfrm>
        </p:grpSpPr>
        <p:sp>
          <p:nvSpPr>
            <p:cNvPr id="596" name="Freeform: Shape 595">
              <a:extLst>
                <a:ext uri="{FF2B5EF4-FFF2-40B4-BE49-F238E27FC236}">
                  <a16:creationId xmlns:a16="http://schemas.microsoft.com/office/drawing/2014/main" id="{2038354B-B8CA-4C8E-9EC0-46C33641E47E}"/>
                </a:ext>
              </a:extLst>
            </p:cNvPr>
            <p:cNvSpPr/>
            <p:nvPr/>
          </p:nvSpPr>
          <p:spPr>
            <a:xfrm>
              <a:off x="2046469" y="3475567"/>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99" name="Freeform: Shape 598">
              <a:extLst>
                <a:ext uri="{FF2B5EF4-FFF2-40B4-BE49-F238E27FC236}">
                  <a16:creationId xmlns:a16="http://schemas.microsoft.com/office/drawing/2014/main" id="{DD133843-E22C-4173-9882-2F0144A726FB}"/>
                </a:ext>
              </a:extLst>
            </p:cNvPr>
            <p:cNvSpPr/>
            <p:nvPr/>
          </p:nvSpPr>
          <p:spPr>
            <a:xfrm>
              <a:off x="2421771" y="3476509"/>
              <a:ext cx="319964" cy="327762"/>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pic>
        <p:nvPicPr>
          <p:cNvPr id="600" name="Graphic 599">
            <a:extLst>
              <a:ext uri="{FF2B5EF4-FFF2-40B4-BE49-F238E27FC236}">
                <a16:creationId xmlns:a16="http://schemas.microsoft.com/office/drawing/2014/main" id="{48F81C1D-C27C-458C-9BCA-55471F9C809F}"/>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354236" y="5541139"/>
            <a:ext cx="365760" cy="365760"/>
          </a:xfrm>
          <a:prstGeom prst="rect">
            <a:avLst/>
          </a:prstGeom>
        </p:spPr>
      </p:pic>
      <p:pic>
        <p:nvPicPr>
          <p:cNvPr id="602" name="Graphic 601">
            <a:extLst>
              <a:ext uri="{FF2B5EF4-FFF2-40B4-BE49-F238E27FC236}">
                <a16:creationId xmlns:a16="http://schemas.microsoft.com/office/drawing/2014/main" id="{DBFA343A-D0D0-42A9-A818-EAE5FA27D2D2}"/>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679880" y="5541139"/>
            <a:ext cx="365760" cy="365760"/>
          </a:xfrm>
          <a:prstGeom prst="rect">
            <a:avLst/>
          </a:prstGeom>
        </p:spPr>
      </p:pic>
      <p:sp>
        <p:nvSpPr>
          <p:cNvPr id="609" name="Freeform: Shape 608">
            <a:extLst>
              <a:ext uri="{FF2B5EF4-FFF2-40B4-BE49-F238E27FC236}">
                <a16:creationId xmlns:a16="http://schemas.microsoft.com/office/drawing/2014/main" id="{28729338-FE67-4AE9-96F3-A077635FE9E6}"/>
              </a:ext>
              <a:ext uri="{C183D7F6-B498-43B3-948B-1728B52AA6E4}">
                <adec:decorative xmlns:adec="http://schemas.microsoft.com/office/drawing/2017/decorative" val="1"/>
              </a:ext>
            </a:extLst>
          </p:cNvPr>
          <p:cNvSpPr/>
          <p:nvPr/>
        </p:nvSpPr>
        <p:spPr>
          <a:xfrm>
            <a:off x="5131467" y="643825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73183405-34A4-4768-981B-C20671050455}"/>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518293" y="6483977"/>
            <a:ext cx="382009" cy="228600"/>
          </a:xfrm>
          <a:prstGeom prst="rect">
            <a:avLst/>
          </a:prstGeom>
        </p:spPr>
      </p:pic>
      <p:pic>
        <p:nvPicPr>
          <p:cNvPr id="621" name="Picture 620">
            <a:extLst>
              <a:ext uri="{FF2B5EF4-FFF2-40B4-BE49-F238E27FC236}">
                <a16:creationId xmlns:a16="http://schemas.microsoft.com/office/drawing/2014/main" id="{EBF30828-B091-46F9-A0B1-B040EB7294F2}"/>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917493" y="6461117"/>
            <a:ext cx="274320" cy="274320"/>
          </a:xfrm>
          <a:prstGeom prst="rect">
            <a:avLst/>
          </a:prstGeom>
        </p:spPr>
      </p:pic>
      <p:grpSp>
        <p:nvGrpSpPr>
          <p:cNvPr id="56" name="Group 55">
            <a:extLst>
              <a:ext uri="{FF2B5EF4-FFF2-40B4-BE49-F238E27FC236}">
                <a16:creationId xmlns:a16="http://schemas.microsoft.com/office/drawing/2014/main" id="{CC77B94A-99CD-441D-9811-D7EAF18667D5}"/>
              </a:ext>
              <a:ext uri="{C183D7F6-B498-43B3-948B-1728B52AA6E4}">
                <adec:decorative xmlns:adec="http://schemas.microsoft.com/office/drawing/2017/decorative" val="1"/>
              </a:ext>
            </a:extLst>
          </p:cNvPr>
          <p:cNvGrpSpPr/>
          <p:nvPr/>
        </p:nvGrpSpPr>
        <p:grpSpPr>
          <a:xfrm>
            <a:off x="7650035" y="5536788"/>
            <a:ext cx="700067" cy="307124"/>
            <a:chOff x="4447110" y="3353207"/>
            <a:chExt cx="755768" cy="365760"/>
          </a:xfrm>
        </p:grpSpPr>
        <p:pic>
          <p:nvPicPr>
            <p:cNvPr id="629" name="Graphic 17">
              <a:extLst>
                <a:ext uri="{FF2B5EF4-FFF2-40B4-BE49-F238E27FC236}">
                  <a16:creationId xmlns:a16="http://schemas.microsoft.com/office/drawing/2014/main" id="{D69C511F-6F36-4F76-A694-67545DEAE5C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47110"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 name="Graphic 17">
              <a:extLst>
                <a:ext uri="{FF2B5EF4-FFF2-40B4-BE49-F238E27FC236}">
                  <a16:creationId xmlns:a16="http://schemas.microsoft.com/office/drawing/2014/main" id="{786D0A84-CC25-496F-8D51-0BAEC176F7B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37118" y="3353207"/>
              <a:ext cx="3657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a:extLst>
              <a:ext uri="{FF2B5EF4-FFF2-40B4-BE49-F238E27FC236}">
                <a16:creationId xmlns:a16="http://schemas.microsoft.com/office/drawing/2014/main" id="{0313E16A-168E-493E-8EB9-4BFF3C3A27E9}"/>
              </a:ext>
              <a:ext uri="{C183D7F6-B498-43B3-948B-1728B52AA6E4}">
                <adec:decorative xmlns:adec="http://schemas.microsoft.com/office/drawing/2017/decorative" val="1"/>
              </a:ext>
            </a:extLst>
          </p:cNvPr>
          <p:cNvGrpSpPr/>
          <p:nvPr/>
        </p:nvGrpSpPr>
        <p:grpSpPr>
          <a:xfrm>
            <a:off x="8751313" y="5524481"/>
            <a:ext cx="751340" cy="379192"/>
            <a:chOff x="8249786" y="5090069"/>
            <a:chExt cx="751340" cy="379192"/>
          </a:xfrm>
        </p:grpSpPr>
        <p:pic>
          <p:nvPicPr>
            <p:cNvPr id="637" name="Graphic 84">
              <a:extLst>
                <a:ext uri="{FF2B5EF4-FFF2-40B4-BE49-F238E27FC236}">
                  <a16:creationId xmlns:a16="http://schemas.microsoft.com/office/drawing/2014/main" id="{37C3E2D6-A70D-4AE1-9169-3CFF2361C3C6}"/>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249786"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1" name="Graphic 84">
              <a:extLst>
                <a:ext uri="{FF2B5EF4-FFF2-40B4-BE49-F238E27FC236}">
                  <a16:creationId xmlns:a16="http://schemas.microsoft.com/office/drawing/2014/main" id="{AE0CE9E9-A9F3-41F1-99D9-9524F91FD154}"/>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8621934" y="5090069"/>
              <a:ext cx="379192" cy="37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B82CE74E-CEA7-4178-8B65-3F7B12C28378}"/>
              </a:ext>
              <a:ext uri="{C183D7F6-B498-43B3-948B-1728B52AA6E4}">
                <adec:decorative xmlns:adec="http://schemas.microsoft.com/office/drawing/2017/decorative" val="1"/>
              </a:ext>
            </a:extLst>
          </p:cNvPr>
          <p:cNvGrpSpPr/>
          <p:nvPr/>
        </p:nvGrpSpPr>
        <p:grpSpPr>
          <a:xfrm>
            <a:off x="9971396" y="5493067"/>
            <a:ext cx="858034" cy="442020"/>
            <a:chOff x="7559793" y="5481468"/>
            <a:chExt cx="858034" cy="442020"/>
          </a:xfrm>
        </p:grpSpPr>
        <p:pic>
          <p:nvPicPr>
            <p:cNvPr id="645" name="Picture 644" descr="Icon&#10;&#10;Description automatically generated">
              <a:extLst>
                <a:ext uri="{FF2B5EF4-FFF2-40B4-BE49-F238E27FC236}">
                  <a16:creationId xmlns:a16="http://schemas.microsoft.com/office/drawing/2014/main" id="{5C121695-3A67-4D5E-9A45-1D2527092B5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559793" y="5481468"/>
              <a:ext cx="442020" cy="442020"/>
            </a:xfrm>
            <a:prstGeom prst="rect">
              <a:avLst/>
            </a:prstGeom>
          </p:spPr>
        </p:pic>
        <p:pic>
          <p:nvPicPr>
            <p:cNvPr id="649" name="Picture 648" descr="Icon&#10;&#10;Description automatically generated">
              <a:extLst>
                <a:ext uri="{FF2B5EF4-FFF2-40B4-BE49-F238E27FC236}">
                  <a16:creationId xmlns:a16="http://schemas.microsoft.com/office/drawing/2014/main" id="{8830FF90-1BAC-4C27-8ED5-F22C825DB729}"/>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975807" y="5481468"/>
              <a:ext cx="442020" cy="442020"/>
            </a:xfrm>
            <a:prstGeom prst="rect">
              <a:avLst/>
            </a:prstGeom>
          </p:spPr>
        </p:pic>
      </p:grpSp>
      <p:grpSp>
        <p:nvGrpSpPr>
          <p:cNvPr id="59" name="Group 58">
            <a:extLst>
              <a:ext uri="{FF2B5EF4-FFF2-40B4-BE49-F238E27FC236}">
                <a16:creationId xmlns:a16="http://schemas.microsoft.com/office/drawing/2014/main" id="{108E8313-112D-4A73-84C5-084242A64C64}"/>
              </a:ext>
              <a:ext uri="{C183D7F6-B498-43B3-948B-1728B52AA6E4}">
                <adec:decorative xmlns:adec="http://schemas.microsoft.com/office/drawing/2017/decorative" val="1"/>
              </a:ext>
            </a:extLst>
          </p:cNvPr>
          <p:cNvGrpSpPr/>
          <p:nvPr/>
        </p:nvGrpSpPr>
        <p:grpSpPr>
          <a:xfrm>
            <a:off x="11099953" y="5491550"/>
            <a:ext cx="861180" cy="443365"/>
            <a:chOff x="11039951" y="5039657"/>
            <a:chExt cx="861180" cy="443365"/>
          </a:xfrm>
        </p:grpSpPr>
        <p:pic>
          <p:nvPicPr>
            <p:cNvPr id="653" name="Graphic 652">
              <a:extLst>
                <a:ext uri="{FF2B5EF4-FFF2-40B4-BE49-F238E27FC236}">
                  <a16:creationId xmlns:a16="http://schemas.microsoft.com/office/drawing/2014/main" id="{F9924E3C-8FC6-4D46-AEBA-32590D1ECA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039951" y="5039657"/>
              <a:ext cx="438912" cy="438912"/>
            </a:xfrm>
            <a:prstGeom prst="rect">
              <a:avLst/>
            </a:prstGeom>
          </p:spPr>
        </p:pic>
        <p:pic>
          <p:nvPicPr>
            <p:cNvPr id="654" name="Graphic 653">
              <a:extLst>
                <a:ext uri="{FF2B5EF4-FFF2-40B4-BE49-F238E27FC236}">
                  <a16:creationId xmlns:a16="http://schemas.microsoft.com/office/drawing/2014/main" id="{41CE4D82-F552-4D9B-835C-62FD5F140298}"/>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1462219" y="5044110"/>
              <a:ext cx="438912" cy="438912"/>
            </a:xfrm>
            <a:prstGeom prst="rect">
              <a:avLst/>
            </a:prstGeom>
          </p:spPr>
        </p:pic>
      </p:grpSp>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Secrets management with Azure Key Vault</a:t>
            </a:r>
            <a:endParaRPr lang="en-US" sz="1100">
              <a:latin typeface="+mn-lt"/>
            </a:endParaRPr>
          </a:p>
        </p:txBody>
      </p:sp>
      <p:grpSp>
        <p:nvGrpSpPr>
          <p:cNvPr id="237" name="Group 236">
            <a:extLst>
              <a:ext uri="{FF2B5EF4-FFF2-40B4-BE49-F238E27FC236}">
                <a16:creationId xmlns:a16="http://schemas.microsoft.com/office/drawing/2014/main" id="{9FAEC127-A7D2-444E-BBC7-DFF4672FFF2D}"/>
              </a:ext>
              <a:ext uri="{C183D7F6-B498-43B3-948B-1728B52AA6E4}">
                <adec:decorative xmlns:adec="http://schemas.microsoft.com/office/drawing/2017/decorative" val="1"/>
              </a:ext>
            </a:extLst>
          </p:cNvPr>
          <p:cNvGrpSpPr/>
          <p:nvPr/>
        </p:nvGrpSpPr>
        <p:grpSpPr>
          <a:xfrm>
            <a:off x="355925" y="4132929"/>
            <a:ext cx="2219756" cy="2673793"/>
            <a:chOff x="231256" y="4108300"/>
            <a:chExt cx="2219756" cy="2673793"/>
          </a:xfrm>
        </p:grpSpPr>
        <p:sp>
          <p:nvSpPr>
            <p:cNvPr id="257" name="Rectangle 256">
              <a:extLst>
                <a:ext uri="{FF2B5EF4-FFF2-40B4-BE49-F238E27FC236}">
                  <a16:creationId xmlns:a16="http://schemas.microsoft.com/office/drawing/2014/main" id="{543028B7-1D41-4E20-ABD7-E8A64EE805C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258" name="Group 257">
              <a:extLst>
                <a:ext uri="{FF2B5EF4-FFF2-40B4-BE49-F238E27FC236}">
                  <a16:creationId xmlns:a16="http://schemas.microsoft.com/office/drawing/2014/main" id="{3BB1AB8A-2C82-4A0D-A354-FE6D469A68C1}"/>
                </a:ext>
              </a:extLst>
            </p:cNvPr>
            <p:cNvGrpSpPr/>
            <p:nvPr/>
          </p:nvGrpSpPr>
          <p:grpSpPr>
            <a:xfrm>
              <a:off x="231256" y="4108300"/>
              <a:ext cx="1089544" cy="2179877"/>
              <a:chOff x="231256" y="4108300"/>
              <a:chExt cx="1089544" cy="2179877"/>
            </a:xfrm>
          </p:grpSpPr>
          <p:sp>
            <p:nvSpPr>
              <p:cNvPr id="265" name="Rectangle 264">
                <a:extLst>
                  <a:ext uri="{FF2B5EF4-FFF2-40B4-BE49-F238E27FC236}">
                    <a16:creationId xmlns:a16="http://schemas.microsoft.com/office/drawing/2014/main" id="{BD5C3541-DF74-44B8-8AD8-322696F65097}"/>
                  </a:ext>
                </a:extLst>
              </p:cNvPr>
              <p:cNvSpPr/>
              <p:nvPr/>
            </p:nvSpPr>
            <p:spPr bwMode="auto">
              <a:xfrm>
                <a:off x="231256" y="4108300"/>
                <a:ext cx="1089544" cy="2179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6" name="Group 265">
                <a:extLst>
                  <a:ext uri="{FF2B5EF4-FFF2-40B4-BE49-F238E27FC236}">
                    <a16:creationId xmlns:a16="http://schemas.microsoft.com/office/drawing/2014/main" id="{5F37CBD9-CD2A-4BBC-BB6A-62C8309EA93E}"/>
                  </a:ext>
                </a:extLst>
              </p:cNvPr>
              <p:cNvGrpSpPr/>
              <p:nvPr/>
            </p:nvGrpSpPr>
            <p:grpSpPr>
              <a:xfrm>
                <a:off x="391528" y="4270699"/>
                <a:ext cx="757763" cy="1614372"/>
                <a:chOff x="1234911" y="4179208"/>
                <a:chExt cx="757763" cy="1614372"/>
              </a:xfrm>
            </p:grpSpPr>
            <p:pic>
              <p:nvPicPr>
                <p:cNvPr id="268" name="Graphic 267" descr="Windows Virtual Machine icon">
                  <a:extLst>
                    <a:ext uri="{FF2B5EF4-FFF2-40B4-BE49-F238E27FC236}">
                      <a16:creationId xmlns:a16="http://schemas.microsoft.com/office/drawing/2014/main" id="{4DA03D59-4C48-4BCE-9435-13EACF94B1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269" name="Graphic 268" descr="Linux machine icon">
                  <a:extLst>
                    <a:ext uri="{FF2B5EF4-FFF2-40B4-BE49-F238E27FC236}">
                      <a16:creationId xmlns:a16="http://schemas.microsoft.com/office/drawing/2014/main" id="{88EF3215-0E82-4130-B095-19DF94B5D729}"/>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pic>
              <p:nvPicPr>
                <p:cNvPr id="347" name="Graphic 346" descr="Windows Virtual Machine icon">
                  <a:extLst>
                    <a:ext uri="{FF2B5EF4-FFF2-40B4-BE49-F238E27FC236}">
                      <a16:creationId xmlns:a16="http://schemas.microsoft.com/office/drawing/2014/main" id="{7CBED2DF-08FA-4BFC-95F4-08284150653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5011616"/>
                  <a:ext cx="365760" cy="365760"/>
                </a:xfrm>
                <a:prstGeom prst="rect">
                  <a:avLst/>
                </a:prstGeom>
              </p:spPr>
            </p:pic>
            <p:pic>
              <p:nvPicPr>
                <p:cNvPr id="348" name="Graphic 347" descr="Linux machine icon">
                  <a:extLst>
                    <a:ext uri="{FF2B5EF4-FFF2-40B4-BE49-F238E27FC236}">
                      <a16:creationId xmlns:a16="http://schemas.microsoft.com/office/drawing/2014/main" id="{4BF008CC-817D-4B41-A8C4-E930CD2DDB32}"/>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5011616"/>
                  <a:ext cx="365760" cy="365760"/>
                </a:xfrm>
                <a:prstGeom prst="rect">
                  <a:avLst/>
                </a:prstGeom>
              </p:spPr>
            </p:pic>
            <p:pic>
              <p:nvPicPr>
                <p:cNvPr id="349" name="Graphic 348" descr="Windows Virtual Machine icon">
                  <a:extLst>
                    <a:ext uri="{FF2B5EF4-FFF2-40B4-BE49-F238E27FC236}">
                      <a16:creationId xmlns:a16="http://schemas.microsoft.com/office/drawing/2014/main" id="{1F69606A-9CBB-4B5C-8490-40D9502B1B73}"/>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0529" y="4595412"/>
                  <a:ext cx="365760" cy="365760"/>
                </a:xfrm>
                <a:prstGeom prst="rect">
                  <a:avLst/>
                </a:prstGeom>
              </p:spPr>
            </p:pic>
            <p:pic>
              <p:nvPicPr>
                <p:cNvPr id="350" name="Graphic 349" descr="Linux machine icon">
                  <a:extLst>
                    <a:ext uri="{FF2B5EF4-FFF2-40B4-BE49-F238E27FC236}">
                      <a16:creationId xmlns:a16="http://schemas.microsoft.com/office/drawing/2014/main" id="{E8E19501-4CEF-401E-AF6F-430786331598}"/>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1296" y="4595412"/>
                  <a:ext cx="365760" cy="365760"/>
                </a:xfrm>
                <a:prstGeom prst="rect">
                  <a:avLst/>
                </a:prstGeom>
              </p:spPr>
            </p:pic>
            <p:pic>
              <p:nvPicPr>
                <p:cNvPr id="351" name="Graphic 350" descr="Windows Virtual Machine icon">
                  <a:extLst>
                    <a:ext uri="{FF2B5EF4-FFF2-40B4-BE49-F238E27FC236}">
                      <a16:creationId xmlns:a16="http://schemas.microsoft.com/office/drawing/2014/main" id="{EEF60938-6127-4361-9467-FBD11864A14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34911" y="4179208"/>
                  <a:ext cx="365760" cy="365760"/>
                </a:xfrm>
                <a:prstGeom prst="rect">
                  <a:avLst/>
                </a:prstGeom>
              </p:spPr>
            </p:pic>
            <p:pic>
              <p:nvPicPr>
                <p:cNvPr id="352" name="Graphic 351" descr="Linux machine icon">
                  <a:extLst>
                    <a:ext uri="{FF2B5EF4-FFF2-40B4-BE49-F238E27FC236}">
                      <a16:creationId xmlns:a16="http://schemas.microsoft.com/office/drawing/2014/main" id="{E299DE8C-B285-444B-9508-3EAAD099E1CD}"/>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15678" y="4179208"/>
                  <a:ext cx="365760" cy="365760"/>
                </a:xfrm>
                <a:prstGeom prst="rect">
                  <a:avLst/>
                </a:prstGeom>
              </p:spPr>
            </p:pic>
          </p:grpSp>
        </p:grpSp>
        <p:sp>
          <p:nvSpPr>
            <p:cNvPr id="260" name="Rectangle 259">
              <a:extLst>
                <a:ext uri="{FF2B5EF4-FFF2-40B4-BE49-F238E27FC236}">
                  <a16:creationId xmlns:a16="http://schemas.microsoft.com/office/drawing/2014/main" id="{AD0D74D8-ED42-4D0A-AA57-854677878CDB}"/>
                </a:ext>
              </a:extLst>
            </p:cNvPr>
            <p:cNvSpPr/>
            <p:nvPr/>
          </p:nvSpPr>
          <p:spPr bwMode="auto">
            <a:xfrm>
              <a:off x="1361468" y="4108301"/>
              <a:ext cx="1089544" cy="217987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grpSp>
          <p:nvGrpSpPr>
            <p:cNvPr id="261" name="Group 260">
              <a:extLst>
                <a:ext uri="{FF2B5EF4-FFF2-40B4-BE49-F238E27FC236}">
                  <a16:creationId xmlns:a16="http://schemas.microsoft.com/office/drawing/2014/main" id="{387BF259-9207-4D42-B40E-1D3E801E3DF6}"/>
                </a:ext>
              </a:extLst>
            </p:cNvPr>
            <p:cNvGrpSpPr/>
            <p:nvPr/>
          </p:nvGrpSpPr>
          <p:grpSpPr>
            <a:xfrm>
              <a:off x="1542876" y="4268620"/>
              <a:ext cx="730390" cy="1616451"/>
              <a:chOff x="5769708" y="3671908"/>
              <a:chExt cx="730390" cy="1616451"/>
            </a:xfrm>
          </p:grpSpPr>
          <p:pic>
            <p:nvPicPr>
              <p:cNvPr id="263" name="Graphic 262">
                <a:extLst>
                  <a:ext uri="{FF2B5EF4-FFF2-40B4-BE49-F238E27FC236}">
                    <a16:creationId xmlns:a16="http://schemas.microsoft.com/office/drawing/2014/main" id="{8772844A-DECB-49DC-9E3B-0C5A6417666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64" name="Graphic 263">
                <a:extLst>
                  <a:ext uri="{FF2B5EF4-FFF2-40B4-BE49-F238E27FC236}">
                    <a16:creationId xmlns:a16="http://schemas.microsoft.com/office/drawing/2014/main" id="{FA3E6F90-0F00-4A40-9E21-4F61484582B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pic>
            <p:nvPicPr>
              <p:cNvPr id="353" name="Graphic 352">
                <a:extLst>
                  <a:ext uri="{FF2B5EF4-FFF2-40B4-BE49-F238E27FC236}">
                    <a16:creationId xmlns:a16="http://schemas.microsoft.com/office/drawing/2014/main" id="{D94A97CC-1C26-4D88-8E61-BBFC6BA8632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508924"/>
                <a:ext cx="365760" cy="365760"/>
              </a:xfrm>
              <a:prstGeom prst="rect">
                <a:avLst/>
              </a:prstGeom>
            </p:spPr>
          </p:pic>
          <p:pic>
            <p:nvPicPr>
              <p:cNvPr id="354" name="Graphic 353">
                <a:extLst>
                  <a:ext uri="{FF2B5EF4-FFF2-40B4-BE49-F238E27FC236}">
                    <a16:creationId xmlns:a16="http://schemas.microsoft.com/office/drawing/2014/main" id="{10DC81F1-075F-49D7-A8A4-EB3F9C189AA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508924"/>
                <a:ext cx="365760" cy="365760"/>
              </a:xfrm>
              <a:prstGeom prst="rect">
                <a:avLst/>
              </a:prstGeom>
            </p:spPr>
          </p:pic>
          <p:pic>
            <p:nvPicPr>
              <p:cNvPr id="355" name="Graphic 354">
                <a:extLst>
                  <a:ext uri="{FF2B5EF4-FFF2-40B4-BE49-F238E27FC236}">
                    <a16:creationId xmlns:a16="http://schemas.microsoft.com/office/drawing/2014/main" id="{0384162C-2E0C-4B71-AFC9-13E5E985A1C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4085583"/>
                <a:ext cx="365760" cy="365760"/>
              </a:xfrm>
              <a:prstGeom prst="rect">
                <a:avLst/>
              </a:prstGeom>
            </p:spPr>
          </p:pic>
          <p:pic>
            <p:nvPicPr>
              <p:cNvPr id="356" name="Graphic 355">
                <a:extLst>
                  <a:ext uri="{FF2B5EF4-FFF2-40B4-BE49-F238E27FC236}">
                    <a16:creationId xmlns:a16="http://schemas.microsoft.com/office/drawing/2014/main" id="{96445D5F-A8C7-4F5B-AA6B-F7D1DC00330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4085583"/>
                <a:ext cx="365760" cy="365760"/>
              </a:xfrm>
              <a:prstGeom prst="rect">
                <a:avLst/>
              </a:prstGeom>
            </p:spPr>
          </p:pic>
          <p:pic>
            <p:nvPicPr>
              <p:cNvPr id="357" name="Graphic 356">
                <a:extLst>
                  <a:ext uri="{FF2B5EF4-FFF2-40B4-BE49-F238E27FC236}">
                    <a16:creationId xmlns:a16="http://schemas.microsoft.com/office/drawing/2014/main" id="{29222D75-7459-4FC0-87B6-3E9699A73FB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69708" y="3671908"/>
                <a:ext cx="365760" cy="365760"/>
              </a:xfrm>
              <a:prstGeom prst="rect">
                <a:avLst/>
              </a:prstGeom>
            </p:spPr>
          </p:pic>
          <p:pic>
            <p:nvPicPr>
              <p:cNvPr id="358" name="Graphic 357">
                <a:extLst>
                  <a:ext uri="{FF2B5EF4-FFF2-40B4-BE49-F238E27FC236}">
                    <a16:creationId xmlns:a16="http://schemas.microsoft.com/office/drawing/2014/main" id="{3BBE15A3-F1AF-472F-92B3-A837D15C4C9D}"/>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0555" y="3671908"/>
                <a:ext cx="365760" cy="365760"/>
              </a:xfrm>
              <a:prstGeom prst="rect">
                <a:avLst/>
              </a:prstGeom>
            </p:spPr>
          </p:pic>
        </p:grpSp>
      </p:grpSp>
      <p:pic>
        <p:nvPicPr>
          <p:cNvPr id="271" name="Graphic 270">
            <a:extLst>
              <a:ext uri="{FF2B5EF4-FFF2-40B4-BE49-F238E27FC236}">
                <a16:creationId xmlns:a16="http://schemas.microsoft.com/office/drawing/2014/main" id="{D086339B-A5FB-495E-A03E-F4D1C01BBBEA}"/>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90273" y="6452303"/>
            <a:ext cx="274320" cy="274320"/>
          </a:xfrm>
          <a:prstGeom prst="rect">
            <a:avLst/>
          </a:prstGeom>
        </p:spPr>
      </p:pic>
      <p:grpSp>
        <p:nvGrpSpPr>
          <p:cNvPr id="339" name="Group 338">
            <a:extLst>
              <a:ext uri="{FF2B5EF4-FFF2-40B4-BE49-F238E27FC236}">
                <a16:creationId xmlns:a16="http://schemas.microsoft.com/office/drawing/2014/main" id="{AFED379A-1779-439A-A253-A5541B52AE90}"/>
              </a:ext>
              <a:ext uri="{C183D7F6-B498-43B3-948B-1728B52AA6E4}">
                <adec:decorative xmlns:adec="http://schemas.microsoft.com/office/drawing/2017/decorative" val="1"/>
              </a:ext>
            </a:extLst>
          </p:cNvPr>
          <p:cNvGrpSpPr/>
          <p:nvPr/>
        </p:nvGrpSpPr>
        <p:grpSpPr>
          <a:xfrm>
            <a:off x="355925" y="2900507"/>
            <a:ext cx="11719426" cy="715780"/>
            <a:chOff x="5057934" y="3143365"/>
            <a:chExt cx="2226132" cy="796029"/>
          </a:xfrm>
        </p:grpSpPr>
        <p:sp>
          <p:nvSpPr>
            <p:cNvPr id="344" name="Rectangle 343">
              <a:extLst>
                <a:ext uri="{FF2B5EF4-FFF2-40B4-BE49-F238E27FC236}">
                  <a16:creationId xmlns:a16="http://schemas.microsoft.com/office/drawing/2014/main" id="{4032AF26-7CA3-4E58-A94C-F2844748781D}"/>
                </a:ext>
              </a:extLst>
            </p:cNvPr>
            <p:cNvSpPr/>
            <p:nvPr/>
          </p:nvSpPr>
          <p:spPr bwMode="auto">
            <a:xfrm>
              <a:off x="5057934" y="3143365"/>
              <a:ext cx="2226132"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43" name="TextBox 342">
              <a:extLst>
                <a:ext uri="{FF2B5EF4-FFF2-40B4-BE49-F238E27FC236}">
                  <a16:creationId xmlns:a16="http://schemas.microsoft.com/office/drawing/2014/main" id="{B1B6DC9C-8F2D-4018-9FD2-DD857F669621}"/>
                </a:ext>
              </a:extLst>
            </p:cNvPr>
            <p:cNvSpPr txBox="1"/>
            <p:nvPr/>
          </p:nvSpPr>
          <p:spPr>
            <a:xfrm>
              <a:off x="5112975" y="3169670"/>
              <a:ext cx="2100031" cy="2224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Secrets Management &amp; Operations</a:t>
              </a:r>
            </a:p>
          </p:txBody>
        </p:sp>
      </p:grpSp>
      <p:sp>
        <p:nvSpPr>
          <p:cNvPr id="408" name="Rectangle 407">
            <a:extLst>
              <a:ext uri="{FF2B5EF4-FFF2-40B4-BE49-F238E27FC236}">
                <a16:creationId xmlns:a16="http://schemas.microsoft.com/office/drawing/2014/main" id="{3402AE41-2328-4CE6-8C40-9741FD5016E1}"/>
              </a:ext>
              <a:ext uri="{C183D7F6-B498-43B3-948B-1728B52AA6E4}">
                <adec:decorative xmlns:adec="http://schemas.microsoft.com/office/drawing/2017/decorative" val="1"/>
              </a:ext>
            </a:extLst>
          </p:cNvPr>
          <p:cNvSpPr/>
          <p:nvPr/>
        </p:nvSpPr>
        <p:spPr bwMode="auto">
          <a:xfrm>
            <a:off x="1085088" y="252500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295"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1" name="Connector: Elbow 440">
            <a:extLst>
              <a:ext uri="{FF2B5EF4-FFF2-40B4-BE49-F238E27FC236}">
                <a16:creationId xmlns:a16="http://schemas.microsoft.com/office/drawing/2014/main" id="{C8A39442-3805-43FA-8729-89A51BA75ADD}"/>
              </a:ext>
              <a:ext uri="{C183D7F6-B498-43B3-948B-1728B52AA6E4}">
                <adec:decorative xmlns:adec="http://schemas.microsoft.com/office/drawing/2017/decorative" val="1"/>
              </a:ext>
            </a:extLst>
          </p:cNvPr>
          <p:cNvCxnSpPr>
            <a:cxnSpLocks/>
            <a:endCxn id="408" idx="0"/>
          </p:cNvCxnSpPr>
          <p:nvPr/>
        </p:nvCxnSpPr>
        <p:spPr>
          <a:xfrm rot="10800000" flipV="1">
            <a:off x="1483182" y="2240802"/>
            <a:ext cx="5208777" cy="284204"/>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C5538198-54FC-4C19-B44C-737E2258507E}"/>
              </a:ext>
              <a:ext uri="{C183D7F6-B498-43B3-948B-1728B52AA6E4}">
                <adec:decorative xmlns:adec="http://schemas.microsoft.com/office/drawing/2017/decorative" val="1"/>
              </a:ext>
            </a:extLst>
          </p:cNvPr>
          <p:cNvCxnSpPr>
            <a:cxnSpLocks/>
            <a:endCxn id="295" idx="1"/>
          </p:cNvCxnSpPr>
          <p:nvPr/>
        </p:nvCxnSpPr>
        <p:spPr>
          <a:xfrm rot="5400000" flipH="1" flipV="1">
            <a:off x="2567114" y="2598424"/>
            <a:ext cx="303507" cy="286372"/>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0" name="Group 329">
            <a:extLst>
              <a:ext uri="{FF2B5EF4-FFF2-40B4-BE49-F238E27FC236}">
                <a16:creationId xmlns:a16="http://schemas.microsoft.com/office/drawing/2014/main" id="{BF24BD3B-E8F8-4D2F-A4F1-7E84F4BF6A58}"/>
              </a:ext>
              <a:ext uri="{C183D7F6-B498-43B3-948B-1728B52AA6E4}">
                <adec:decorative xmlns:adec="http://schemas.microsoft.com/office/drawing/2017/decorative" val="1"/>
              </a:ext>
            </a:extLst>
          </p:cNvPr>
          <p:cNvGrpSpPr/>
          <p:nvPr/>
        </p:nvGrpSpPr>
        <p:grpSpPr>
          <a:xfrm>
            <a:off x="900697" y="3788833"/>
            <a:ext cx="1130212" cy="344097"/>
            <a:chOff x="5597237" y="3791372"/>
            <a:chExt cx="1130212" cy="344097"/>
          </a:xfrm>
        </p:grpSpPr>
        <p:cxnSp>
          <p:nvCxnSpPr>
            <p:cNvPr id="332" name="Connector: Elbow 331">
              <a:extLst>
                <a:ext uri="{FF2B5EF4-FFF2-40B4-BE49-F238E27FC236}">
                  <a16:creationId xmlns:a16="http://schemas.microsoft.com/office/drawing/2014/main" id="{A1676FCA-765A-4F26-B247-C93572288F97}"/>
                </a:ext>
              </a:extLst>
            </p:cNvPr>
            <p:cNvCxnSpPr>
              <a:cxnSpLocks/>
              <a:stCxn id="260" idx="0"/>
            </p:cNvCxnSpPr>
            <p:nvPr/>
          </p:nvCxnSpPr>
          <p:spPr>
            <a:xfrm rot="16200000" flipV="1">
              <a:off x="6298470" y="3706489"/>
              <a:ext cx="344096" cy="513863"/>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1" name="Connector: Elbow 330">
              <a:extLst>
                <a:ext uri="{FF2B5EF4-FFF2-40B4-BE49-F238E27FC236}">
                  <a16:creationId xmlns:a16="http://schemas.microsoft.com/office/drawing/2014/main" id="{481CFADF-5FCD-4A2D-B0C3-D7ECD7B3650F}"/>
                </a:ext>
              </a:extLst>
            </p:cNvPr>
            <p:cNvCxnSpPr>
              <a:cxnSpLocks/>
              <a:stCxn id="265" idx="0"/>
            </p:cNvCxnSpPr>
            <p:nvPr/>
          </p:nvCxnSpPr>
          <p:spPr>
            <a:xfrm rot="5400000" flipH="1" flipV="1">
              <a:off x="5733364" y="3655245"/>
              <a:ext cx="344096" cy="616350"/>
            </a:xfrm>
            <a:prstGeom prst="bentConnector2">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690FE66-78DC-4ECD-9AAF-3B51D4EFBC62}"/>
              </a:ext>
              <a:ext uri="{C183D7F6-B498-43B3-948B-1728B52AA6E4}">
                <adec:decorative xmlns:adec="http://schemas.microsoft.com/office/drawing/2017/decorative" val="1"/>
              </a:ext>
            </a:extLst>
          </p:cNvPr>
          <p:cNvGrpSpPr/>
          <p:nvPr/>
        </p:nvGrpSpPr>
        <p:grpSpPr>
          <a:xfrm>
            <a:off x="2700793" y="4137906"/>
            <a:ext cx="2225935" cy="2673139"/>
            <a:chOff x="231256" y="4108954"/>
            <a:chExt cx="2225935" cy="2673139"/>
          </a:xfrm>
        </p:grpSpPr>
        <p:grpSp>
          <p:nvGrpSpPr>
            <p:cNvPr id="35" name="Group 34">
              <a:extLst>
                <a:ext uri="{FF2B5EF4-FFF2-40B4-BE49-F238E27FC236}">
                  <a16:creationId xmlns:a16="http://schemas.microsoft.com/office/drawing/2014/main" id="{DD65B6FB-02F4-4B85-B23D-36BE898658CC}"/>
                </a:ext>
              </a:extLst>
            </p:cNvPr>
            <p:cNvGrpSpPr/>
            <p:nvPr/>
          </p:nvGrpSpPr>
          <p:grpSpPr>
            <a:xfrm>
              <a:off x="231256" y="5345063"/>
              <a:ext cx="2219756" cy="1437030"/>
              <a:chOff x="231256" y="5345063"/>
              <a:chExt cx="2219756" cy="1437030"/>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236" name="Graphic 235">
                <a:extLst>
                  <a:ext uri="{FF2B5EF4-FFF2-40B4-BE49-F238E27FC236}">
                    <a16:creationId xmlns:a16="http://schemas.microsoft.com/office/drawing/2014/main" id="{66B38C23-8FD8-436D-9AB6-92C5216C958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18874" y="6427674"/>
                <a:ext cx="274320" cy="274320"/>
              </a:xfrm>
              <a:prstGeom prst="rect">
                <a:avLst/>
              </a:prstGeom>
            </p:spPr>
          </p:pic>
          <p:grpSp>
            <p:nvGrpSpPr>
              <p:cNvPr id="34" name="Group 33">
                <a:extLst>
                  <a:ext uri="{FF2B5EF4-FFF2-40B4-BE49-F238E27FC236}">
                    <a16:creationId xmlns:a16="http://schemas.microsoft.com/office/drawing/2014/main" id="{587BCF28-FEA7-407E-BB77-3483FC79AC05}"/>
                  </a:ext>
                </a:extLst>
              </p:cNvPr>
              <p:cNvGrpSpPr/>
              <p:nvPr/>
            </p:nvGrpSpPr>
            <p:grpSpPr>
              <a:xfrm>
                <a:off x="231256" y="5345064"/>
                <a:ext cx="1089544" cy="943113"/>
                <a:chOff x="231256" y="5345064"/>
                <a:chExt cx="1089544" cy="943113"/>
              </a:xfrm>
            </p:grpSpPr>
            <p:sp>
              <p:nvSpPr>
                <p:cNvPr id="5" name="Rectangle 4">
                  <a:extLst>
                    <a:ext uri="{FF2B5EF4-FFF2-40B4-BE49-F238E27FC236}">
                      <a16:creationId xmlns:a16="http://schemas.microsoft.com/office/drawing/2014/main" id="{45F4DA1D-BC82-4131-BDDD-AD887FFA3FE4}"/>
                    </a:ext>
                  </a:extLst>
                </p:cNvPr>
                <p:cNvSpPr/>
                <p:nvPr/>
              </p:nvSpPr>
              <p:spPr bwMode="auto">
                <a:xfrm>
                  <a:off x="231256" y="5345064"/>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WS &amp; Linux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3" name="Group 2">
                  <a:extLst>
                    <a:ext uri="{FF2B5EF4-FFF2-40B4-BE49-F238E27FC236}">
                      <a16:creationId xmlns:a16="http://schemas.microsoft.com/office/drawing/2014/main" id="{6129E9C0-7EB6-4A40-B206-87B97BE47D47}"/>
                    </a:ext>
                  </a:extLst>
                </p:cNvPr>
                <p:cNvGrpSpPr/>
                <p:nvPr/>
              </p:nvGrpSpPr>
              <p:grpSpPr>
                <a:xfrm>
                  <a:off x="402764" y="5519311"/>
                  <a:ext cx="746527" cy="365760"/>
                  <a:chOff x="1246147" y="5427820"/>
                  <a:chExt cx="746527" cy="365760"/>
                </a:xfrm>
              </p:grpSpPr>
              <p:pic>
                <p:nvPicPr>
                  <p:cNvPr id="6" name="Graphic 5" descr="Windows Virtual Machine icon">
                    <a:extLst>
                      <a:ext uri="{FF2B5EF4-FFF2-40B4-BE49-F238E27FC236}">
                        <a16:creationId xmlns:a16="http://schemas.microsoft.com/office/drawing/2014/main" id="{BDE2128E-16DF-4D37-9FFC-A7D56565571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246147" y="5427820"/>
                    <a:ext cx="365760" cy="365760"/>
                  </a:xfrm>
                  <a:prstGeom prst="rect">
                    <a:avLst/>
                  </a:prstGeom>
                </p:spPr>
              </p:pic>
              <p:pic>
                <p:nvPicPr>
                  <p:cNvPr id="13" name="Graphic 12" descr="Linux machine icon">
                    <a:extLst>
                      <a:ext uri="{FF2B5EF4-FFF2-40B4-BE49-F238E27FC236}">
                        <a16:creationId xmlns:a16="http://schemas.microsoft.com/office/drawing/2014/main" id="{D7EAAA2A-E39A-4AEA-9212-B2061DD9BD9B}"/>
                      </a:ext>
                      <a:ext uri="{C183D7F6-B498-43B3-948B-1728B52AA6E4}">
                        <adec:decorative xmlns:adec="http://schemas.microsoft.com/office/drawing/2017/decorative" val="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626914" y="5427820"/>
                    <a:ext cx="365760" cy="365760"/>
                  </a:xfrm>
                  <a:prstGeom prst="rect">
                    <a:avLst/>
                  </a:prstGeom>
                </p:spPr>
              </p:pic>
            </p:grpSp>
          </p:grpSp>
          <p:sp>
            <p:nvSpPr>
              <p:cNvPr id="486" name="Rectangle 485">
                <a:extLst>
                  <a:ext uri="{FF2B5EF4-FFF2-40B4-BE49-F238E27FC236}">
                    <a16:creationId xmlns:a16="http://schemas.microsoft.com/office/drawing/2014/main" id="{EDE453B0-BBE8-463A-B09F-D4A912EF8E15}"/>
                  </a:ext>
                </a:extLst>
              </p:cNvPr>
              <p:cNvSpPr/>
              <p:nvPr/>
            </p:nvSpPr>
            <p:spPr bwMode="auto">
              <a:xfrm>
                <a:off x="1361468" y="5345063"/>
                <a:ext cx="1089544" cy="9431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8" name="Group 17">
                <a:extLst>
                  <a:ext uri="{FF2B5EF4-FFF2-40B4-BE49-F238E27FC236}">
                    <a16:creationId xmlns:a16="http://schemas.microsoft.com/office/drawing/2014/main" id="{419AB5D6-DB9F-4D50-9036-0229FA602339}"/>
                  </a:ext>
                </a:extLst>
              </p:cNvPr>
              <p:cNvGrpSpPr/>
              <p:nvPr/>
            </p:nvGrpSpPr>
            <p:grpSpPr>
              <a:xfrm>
                <a:off x="1546659" y="5519311"/>
                <a:ext cx="726607" cy="365760"/>
                <a:chOff x="5773491" y="4922599"/>
                <a:chExt cx="726607" cy="365760"/>
              </a:xfrm>
            </p:grpSpPr>
            <p:pic>
              <p:nvPicPr>
                <p:cNvPr id="15" name="Graphic 14">
                  <a:extLst>
                    <a:ext uri="{FF2B5EF4-FFF2-40B4-BE49-F238E27FC236}">
                      <a16:creationId xmlns:a16="http://schemas.microsoft.com/office/drawing/2014/main" id="{55AE7035-AB40-44F1-A8D5-07527E40C95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73491" y="4922599"/>
                  <a:ext cx="365760" cy="365760"/>
                </a:xfrm>
                <a:prstGeom prst="rect">
                  <a:avLst/>
                </a:prstGeom>
              </p:spPr>
            </p:pic>
            <p:pic>
              <p:nvPicPr>
                <p:cNvPr id="238" name="Graphic 237">
                  <a:extLst>
                    <a:ext uri="{FF2B5EF4-FFF2-40B4-BE49-F238E27FC236}">
                      <a16:creationId xmlns:a16="http://schemas.microsoft.com/office/drawing/2014/main" id="{6B78375A-FAB9-44AB-BC90-B694CF93CC9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34338" y="4922599"/>
                  <a:ext cx="365760" cy="365760"/>
                </a:xfrm>
                <a:prstGeom prst="rect">
                  <a:avLst/>
                </a:prstGeom>
              </p:spPr>
            </p:pic>
          </p:grpSp>
        </p:grpSp>
        <p:sp>
          <p:nvSpPr>
            <p:cNvPr id="299" name="Rectangle 298">
              <a:extLst>
                <a:ext uri="{FF2B5EF4-FFF2-40B4-BE49-F238E27FC236}">
                  <a16:creationId xmlns:a16="http://schemas.microsoft.com/office/drawing/2014/main" id="{FA35BF12-907E-4586-B8D6-C17AB5368EFA}"/>
                </a:ext>
              </a:extLst>
            </p:cNvPr>
            <p:cNvSpPr/>
            <p:nvPr/>
          </p:nvSpPr>
          <p:spPr bwMode="auto">
            <a:xfrm>
              <a:off x="382444" y="5244822"/>
              <a:ext cx="1917381" cy="1980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grpSp>
          <p:nvGrpSpPr>
            <p:cNvPr id="40" name="Group 39">
              <a:extLst>
                <a:ext uri="{FF2B5EF4-FFF2-40B4-BE49-F238E27FC236}">
                  <a16:creationId xmlns:a16="http://schemas.microsoft.com/office/drawing/2014/main" id="{115847A0-A79E-4B02-803D-CADD7274CB88}"/>
                </a:ext>
              </a:extLst>
            </p:cNvPr>
            <p:cNvGrpSpPr/>
            <p:nvPr/>
          </p:nvGrpSpPr>
          <p:grpSpPr>
            <a:xfrm>
              <a:off x="237547" y="4108954"/>
              <a:ext cx="2219644" cy="890378"/>
              <a:chOff x="237547" y="4138585"/>
              <a:chExt cx="2219644" cy="890378"/>
            </a:xfrm>
          </p:grpSpPr>
          <p:sp>
            <p:nvSpPr>
              <p:cNvPr id="490" name="Rectangle 489">
                <a:extLst>
                  <a:ext uri="{FF2B5EF4-FFF2-40B4-BE49-F238E27FC236}">
                    <a16:creationId xmlns:a16="http://schemas.microsoft.com/office/drawing/2014/main" id="{8A03E79E-8035-4B0D-941E-684026AE39A5}"/>
                  </a:ext>
                </a:extLst>
              </p:cNvPr>
              <p:cNvSpPr/>
              <p:nvPr/>
            </p:nvSpPr>
            <p:spPr bwMode="auto">
              <a:xfrm>
                <a:off x="2375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38" name="Group 37">
                <a:extLst>
                  <a:ext uri="{FF2B5EF4-FFF2-40B4-BE49-F238E27FC236}">
                    <a16:creationId xmlns:a16="http://schemas.microsoft.com/office/drawing/2014/main" id="{083DE314-6968-49EF-9B5A-A294825FE518}"/>
                  </a:ext>
                </a:extLst>
              </p:cNvPr>
              <p:cNvGrpSpPr/>
              <p:nvPr/>
            </p:nvGrpSpPr>
            <p:grpSpPr>
              <a:xfrm>
                <a:off x="410314" y="4215428"/>
                <a:ext cx="746434" cy="365760"/>
                <a:chOff x="1668757" y="4475957"/>
                <a:chExt cx="746434" cy="365760"/>
              </a:xfrm>
            </p:grpSpPr>
            <p:pic>
              <p:nvPicPr>
                <p:cNvPr id="491" name="Graphic 490">
                  <a:extLst>
                    <a:ext uri="{FF2B5EF4-FFF2-40B4-BE49-F238E27FC236}">
                      <a16:creationId xmlns:a16="http://schemas.microsoft.com/office/drawing/2014/main" id="{8F16AFB5-7F3A-41F2-AF10-80580ABBF7B4}"/>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668757" y="4475957"/>
                  <a:ext cx="365760" cy="365760"/>
                </a:xfrm>
                <a:prstGeom prst="rect">
                  <a:avLst/>
                </a:prstGeom>
              </p:spPr>
            </p:pic>
            <p:pic>
              <p:nvPicPr>
                <p:cNvPr id="492" name="Graphic 491">
                  <a:extLst>
                    <a:ext uri="{FF2B5EF4-FFF2-40B4-BE49-F238E27FC236}">
                      <a16:creationId xmlns:a16="http://schemas.microsoft.com/office/drawing/2014/main" id="{2C3AE781-91F8-4373-9750-D0853E7BA84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049431" y="4475957"/>
                  <a:ext cx="365760" cy="365760"/>
                </a:xfrm>
                <a:prstGeom prst="rect">
                  <a:avLst/>
                </a:prstGeom>
              </p:spPr>
            </p:pic>
          </p:grpSp>
          <p:sp>
            <p:nvSpPr>
              <p:cNvPr id="493" name="Rectangle 492">
                <a:extLst>
                  <a:ext uri="{FF2B5EF4-FFF2-40B4-BE49-F238E27FC236}">
                    <a16:creationId xmlns:a16="http://schemas.microsoft.com/office/drawing/2014/main" id="{554B0619-E957-4D31-94FD-A7A8878D4836}"/>
                  </a:ext>
                </a:extLst>
              </p:cNvPr>
              <p:cNvSpPr/>
              <p:nvPr/>
            </p:nvSpPr>
            <p:spPr bwMode="auto">
              <a:xfrm>
                <a:off x="1367647" y="4138585"/>
                <a:ext cx="1089544" cy="890378"/>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39" name="Group 38">
                <a:extLst>
                  <a:ext uri="{FF2B5EF4-FFF2-40B4-BE49-F238E27FC236}">
                    <a16:creationId xmlns:a16="http://schemas.microsoft.com/office/drawing/2014/main" id="{8C5F0FBF-2ABB-4D82-8B0A-C4EE24254369}"/>
                  </a:ext>
                </a:extLst>
              </p:cNvPr>
              <p:cNvGrpSpPr/>
              <p:nvPr/>
            </p:nvGrpSpPr>
            <p:grpSpPr>
              <a:xfrm>
                <a:off x="1540444" y="4220225"/>
                <a:ext cx="755350" cy="365760"/>
                <a:chOff x="1537459" y="4215428"/>
                <a:chExt cx="755350" cy="365760"/>
              </a:xfrm>
            </p:grpSpPr>
            <p:pic>
              <p:nvPicPr>
                <p:cNvPr id="8" name="Graphic 7" descr="Azure SQL">
                  <a:extLst>
                    <a:ext uri="{FF2B5EF4-FFF2-40B4-BE49-F238E27FC236}">
                      <a16:creationId xmlns:a16="http://schemas.microsoft.com/office/drawing/2014/main" id="{CC75F621-A592-40C9-B52C-86F45C08F0D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37459" y="4215428"/>
                  <a:ext cx="365760" cy="365760"/>
                </a:xfrm>
                <a:prstGeom prst="rect">
                  <a:avLst/>
                </a:prstGeom>
              </p:spPr>
            </p:pic>
            <p:pic>
              <p:nvPicPr>
                <p:cNvPr id="296" name="Graphic 295" descr="Azure SQL">
                  <a:extLst>
                    <a:ext uri="{FF2B5EF4-FFF2-40B4-BE49-F238E27FC236}">
                      <a16:creationId xmlns:a16="http://schemas.microsoft.com/office/drawing/2014/main" id="{EE0C6E8F-75DA-4B4F-A64F-60CDEC8158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927049" y="4215428"/>
                  <a:ext cx="365760" cy="365760"/>
                </a:xfrm>
                <a:prstGeom prst="rect">
                  <a:avLst/>
                </a:prstGeom>
              </p:spPr>
            </p:pic>
          </p:grpSp>
        </p:grpSp>
        <p:cxnSp>
          <p:nvCxnSpPr>
            <p:cNvPr id="494" name="Connector: Elbow 493">
              <a:extLst>
                <a:ext uri="{FF2B5EF4-FFF2-40B4-BE49-F238E27FC236}">
                  <a16:creationId xmlns:a16="http://schemas.microsoft.com/office/drawing/2014/main" id="{B63D1755-6BD8-4C9B-B19B-7498C8493556}"/>
                </a:ext>
              </a:extLst>
            </p:cNvPr>
            <p:cNvCxnSpPr>
              <a:cxnSpLocks/>
              <a:stCxn id="299" idx="0"/>
              <a:endCxn id="493" idx="2"/>
            </p:cNvCxnSpPr>
            <p:nvPr/>
          </p:nvCxnSpPr>
          <p:spPr>
            <a:xfrm rot="5400000" flipH="1" flipV="1">
              <a:off x="1504032" y="4836435"/>
              <a:ext cx="245490" cy="571284"/>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Connector: Elbow 287">
              <a:extLst>
                <a:ext uri="{FF2B5EF4-FFF2-40B4-BE49-F238E27FC236}">
                  <a16:creationId xmlns:a16="http://schemas.microsoft.com/office/drawing/2014/main" id="{3EA2E85E-083C-421D-9D63-5858F6DD5879}"/>
                </a:ext>
              </a:extLst>
            </p:cNvPr>
            <p:cNvCxnSpPr>
              <a:cxnSpLocks/>
              <a:stCxn id="299" idx="0"/>
              <a:endCxn id="490" idx="2"/>
            </p:cNvCxnSpPr>
            <p:nvPr/>
          </p:nvCxnSpPr>
          <p:spPr>
            <a:xfrm rot="16200000" flipV="1">
              <a:off x="938982" y="4842669"/>
              <a:ext cx="245490" cy="558816"/>
            </a:xfrm>
            <a:prstGeom prst="bentConnector3">
              <a:avLst>
                <a:gd name="adj1" fmla="val 50000"/>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2B6795B-6511-4777-BAD3-82B13CF42F44}"/>
              </a:ext>
              <a:ext uri="{C183D7F6-B498-43B3-948B-1728B52AA6E4}">
                <adec:decorative xmlns:adec="http://schemas.microsoft.com/office/drawing/2017/decorative" val="1"/>
              </a:ext>
            </a:extLst>
          </p:cNvPr>
          <p:cNvGrpSpPr/>
          <p:nvPr/>
        </p:nvGrpSpPr>
        <p:grpSpPr>
          <a:xfrm>
            <a:off x="4863613" y="3204992"/>
            <a:ext cx="2694770" cy="365760"/>
            <a:chOff x="4793659" y="3122363"/>
            <a:chExt cx="2694770" cy="365760"/>
          </a:xfrm>
        </p:grpSpPr>
        <p:pic>
          <p:nvPicPr>
            <p:cNvPr id="282" name="Graphic 281">
              <a:extLst>
                <a:ext uri="{FF2B5EF4-FFF2-40B4-BE49-F238E27FC236}">
                  <a16:creationId xmlns:a16="http://schemas.microsoft.com/office/drawing/2014/main" id="{90BB25B2-C7FD-4E5B-984A-74301799A8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3659" y="3152133"/>
              <a:ext cx="274320" cy="310684"/>
            </a:xfrm>
            <a:prstGeom prst="rect">
              <a:avLst/>
            </a:prstGeom>
          </p:spPr>
        </p:pic>
        <p:pic>
          <p:nvPicPr>
            <p:cNvPr id="283" name="Graphic 282">
              <a:extLst>
                <a:ext uri="{FF2B5EF4-FFF2-40B4-BE49-F238E27FC236}">
                  <a16:creationId xmlns:a16="http://schemas.microsoft.com/office/drawing/2014/main" id="{E7D43564-6559-427E-9D6E-A7FDA71AC7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122669" y="3122363"/>
              <a:ext cx="365760" cy="365760"/>
            </a:xfrm>
            <a:prstGeom prst="rect">
              <a:avLst/>
            </a:prstGeom>
          </p:spPr>
        </p:pic>
        <p:cxnSp>
          <p:nvCxnSpPr>
            <p:cNvPr id="284" name="Straight Connector 283">
              <a:extLst>
                <a:ext uri="{FF2B5EF4-FFF2-40B4-BE49-F238E27FC236}">
                  <a16:creationId xmlns:a16="http://schemas.microsoft.com/office/drawing/2014/main" id="{DCAD8425-982B-4737-9F4D-F0258696C668}"/>
                </a:ext>
                <a:ext uri="{C183D7F6-B498-43B3-948B-1728B52AA6E4}">
                  <adec:decorative xmlns:adec="http://schemas.microsoft.com/office/drawing/2017/decorative" val="1"/>
                </a:ext>
              </a:extLst>
            </p:cNvPr>
            <p:cNvCxnSpPr>
              <a:cxnSpLocks/>
            </p:cNvCxnSpPr>
            <p:nvPr/>
          </p:nvCxnSpPr>
          <p:spPr>
            <a:xfrm flipV="1">
              <a:off x="5094103" y="3305243"/>
              <a:ext cx="2011680" cy="2232"/>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85" name="TextBox 284">
            <a:extLst>
              <a:ext uri="{FF2B5EF4-FFF2-40B4-BE49-F238E27FC236}">
                <a16:creationId xmlns:a16="http://schemas.microsoft.com/office/drawing/2014/main" id="{9BAC54D8-7799-4C43-A9B4-7E6F5FBD0180}"/>
              </a:ext>
              <a:ext uri="{C183D7F6-B498-43B3-948B-1728B52AA6E4}">
                <adec:decorative xmlns:adec="http://schemas.microsoft.com/office/drawing/2017/decorative" val="1"/>
              </a:ext>
            </a:extLst>
          </p:cNvPr>
          <p:cNvSpPr txBox="1"/>
          <p:nvPr/>
        </p:nvSpPr>
        <p:spPr>
          <a:xfrm>
            <a:off x="5535679" y="3200420"/>
            <a:ext cx="1305328"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Secrets Store</a:t>
            </a:r>
          </a:p>
        </p:txBody>
      </p:sp>
      <p:sp>
        <p:nvSpPr>
          <p:cNvPr id="286" name="TextBox 285">
            <a:extLst>
              <a:ext uri="{FF2B5EF4-FFF2-40B4-BE49-F238E27FC236}">
                <a16:creationId xmlns:a16="http://schemas.microsoft.com/office/drawing/2014/main" id="{FB640F7D-8F9A-4BF0-B6FD-A593D714992A}"/>
              </a:ext>
              <a:ext uri="{C183D7F6-B498-43B3-948B-1728B52AA6E4}">
                <adec:decorative xmlns:adec="http://schemas.microsoft.com/office/drawing/2017/decorative" val="1"/>
              </a:ext>
            </a:extLst>
          </p:cNvPr>
          <p:cNvSpPr txBox="1"/>
          <p:nvPr/>
        </p:nvSpPr>
        <p:spPr>
          <a:xfrm>
            <a:off x="3968587" y="3280432"/>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sp>
        <p:nvSpPr>
          <p:cNvPr id="287" name="TextBox 286">
            <a:extLst>
              <a:ext uri="{FF2B5EF4-FFF2-40B4-BE49-F238E27FC236}">
                <a16:creationId xmlns:a16="http://schemas.microsoft.com/office/drawing/2014/main" id="{1E9EFFB3-0245-4DBD-B95A-A6C78FE426D5}"/>
              </a:ext>
              <a:ext uri="{C183D7F6-B498-43B3-948B-1728B52AA6E4}">
                <adec:decorative xmlns:adec="http://schemas.microsoft.com/office/drawing/2017/decorative" val="1"/>
              </a:ext>
            </a:extLst>
          </p:cNvPr>
          <p:cNvSpPr txBox="1"/>
          <p:nvPr/>
        </p:nvSpPr>
        <p:spPr>
          <a:xfrm>
            <a:off x="7278489" y="3295376"/>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User Secrets </a:t>
            </a:r>
          </a:p>
        </p:txBody>
      </p:sp>
      <p:grpSp>
        <p:nvGrpSpPr>
          <p:cNvPr id="308" name="Group 307">
            <a:extLst>
              <a:ext uri="{FF2B5EF4-FFF2-40B4-BE49-F238E27FC236}">
                <a16:creationId xmlns:a16="http://schemas.microsoft.com/office/drawing/2014/main" id="{97D5E7CA-3A56-417C-BDB8-C500BE8B93C9}"/>
              </a:ext>
              <a:ext uri="{C183D7F6-B498-43B3-948B-1728B52AA6E4}">
                <adec:decorative xmlns:adec="http://schemas.microsoft.com/office/drawing/2017/decorative" val="1"/>
              </a:ext>
            </a:extLst>
          </p:cNvPr>
          <p:cNvGrpSpPr/>
          <p:nvPr/>
        </p:nvGrpSpPr>
        <p:grpSpPr>
          <a:xfrm>
            <a:off x="3166374" y="3607480"/>
            <a:ext cx="1325638" cy="526050"/>
            <a:chOff x="3166374" y="3607480"/>
            <a:chExt cx="1325638" cy="526050"/>
          </a:xfrm>
        </p:grpSpPr>
        <p:grpSp>
          <p:nvGrpSpPr>
            <p:cNvPr id="311" name="Group 310">
              <a:extLst>
                <a:ext uri="{FF2B5EF4-FFF2-40B4-BE49-F238E27FC236}">
                  <a16:creationId xmlns:a16="http://schemas.microsoft.com/office/drawing/2014/main" id="{92BE1E9C-5CC6-4C3D-ADD0-7AFBC72E213B}"/>
                </a:ext>
              </a:extLst>
            </p:cNvPr>
            <p:cNvGrpSpPr/>
            <p:nvPr/>
          </p:nvGrpSpPr>
          <p:grpSpPr>
            <a:xfrm>
              <a:off x="3166374" y="3714237"/>
              <a:ext cx="1325638" cy="419293"/>
              <a:chOff x="5494900" y="3718614"/>
              <a:chExt cx="1325638" cy="419293"/>
            </a:xfrm>
          </p:grpSpPr>
          <p:cxnSp>
            <p:nvCxnSpPr>
              <p:cNvPr id="317" name="Connector: Elbow 316">
                <a:extLst>
                  <a:ext uri="{FF2B5EF4-FFF2-40B4-BE49-F238E27FC236}">
                    <a16:creationId xmlns:a16="http://schemas.microsoft.com/office/drawing/2014/main" id="{707B101B-5361-4615-9DC3-502E6372A65F}"/>
                  </a:ext>
                </a:extLst>
              </p:cNvPr>
              <p:cNvCxnSpPr>
                <a:cxnSpLocks/>
                <a:endCxn id="340" idx="2"/>
              </p:cNvCxnSpPr>
              <p:nvPr/>
            </p:nvCxnSpPr>
            <p:spPr>
              <a:xfrm rot="5400000" flipH="1" flipV="1">
                <a:off x="5764730" y="3744918"/>
                <a:ext cx="219237" cy="566741"/>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8" name="Connector: Elbow 337">
                <a:extLst>
                  <a:ext uri="{FF2B5EF4-FFF2-40B4-BE49-F238E27FC236}">
                    <a16:creationId xmlns:a16="http://schemas.microsoft.com/office/drawing/2014/main" id="{E24FBD86-F26B-4EFC-A9F1-D6D0B48CA125}"/>
                  </a:ext>
                </a:extLst>
              </p:cNvPr>
              <p:cNvCxnSpPr>
                <a:cxnSpLocks/>
                <a:endCxn id="340" idx="2"/>
              </p:cNvCxnSpPr>
              <p:nvPr/>
            </p:nvCxnSpPr>
            <p:spPr>
              <a:xfrm rot="16200000" flipV="1">
                <a:off x="6329781" y="3746608"/>
                <a:ext cx="219237" cy="563359"/>
              </a:xfrm>
              <a:prstGeom prst="bentConnector3">
                <a:avLst>
                  <a:gd name="adj1" fmla="val 50000"/>
                </a:avLst>
              </a:prstGeom>
              <a:ln w="12700">
                <a:solidFill>
                  <a:srgbClr val="D274EC"/>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0" name="Rectangle 339">
                <a:extLst>
                  <a:ext uri="{FF2B5EF4-FFF2-40B4-BE49-F238E27FC236}">
                    <a16:creationId xmlns:a16="http://schemas.microsoft.com/office/drawing/2014/main" id="{A77D0833-09F2-44F3-B925-7AE4A6D486FB}"/>
                  </a:ext>
                </a:extLst>
              </p:cNvPr>
              <p:cNvSpPr/>
              <p:nvPr/>
            </p:nvSpPr>
            <p:spPr bwMode="auto">
              <a:xfrm>
                <a:off x="5494900" y="3718614"/>
                <a:ext cx="1325638" cy="200055"/>
              </a:xfrm>
              <a:prstGeom prst="rect">
                <a:avLst/>
              </a:prstGeom>
              <a:solidFill>
                <a:srgbClr val="000000"/>
              </a:solidFill>
              <a:ln w="3175" cap="flat" cmpd="sng" algn="ctr">
                <a:solidFill>
                  <a:srgbClr val="D274EC"/>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16" name="Straight Connector 315">
              <a:extLst>
                <a:ext uri="{FF2B5EF4-FFF2-40B4-BE49-F238E27FC236}">
                  <a16:creationId xmlns:a16="http://schemas.microsoft.com/office/drawing/2014/main" id="{5DE3A1BD-278B-45F5-8370-B31A0BBBC37B}"/>
                </a:ext>
              </a:extLst>
            </p:cNvPr>
            <p:cNvCxnSpPr>
              <a:cxnSpLocks/>
              <a:stCxn id="340" idx="0"/>
            </p:cNvCxnSpPr>
            <p:nvPr/>
          </p:nvCxnSpPr>
          <p:spPr>
            <a:xfrm flipV="1">
              <a:off x="3829193" y="3607480"/>
              <a:ext cx="0" cy="106757"/>
            </a:xfrm>
            <a:prstGeom prst="line">
              <a:avLst/>
            </a:prstGeom>
            <a:ln w="12700">
              <a:solidFill>
                <a:srgbClr val="D274E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60499865-D523-4560-92A2-F662AAE23BBA}"/>
              </a:ext>
              <a:ext uri="{C183D7F6-B498-43B3-948B-1728B52AA6E4}">
                <adec:decorative xmlns:adec="http://schemas.microsoft.com/office/drawing/2017/decorative" val="1"/>
              </a:ext>
            </a:extLst>
          </p:cNvPr>
          <p:cNvGrpSpPr/>
          <p:nvPr/>
        </p:nvGrpSpPr>
        <p:grpSpPr>
          <a:xfrm>
            <a:off x="5537122" y="3611583"/>
            <a:ext cx="1325638" cy="526050"/>
            <a:chOff x="3166374" y="3607480"/>
            <a:chExt cx="1325638" cy="526050"/>
          </a:xfrm>
        </p:grpSpPr>
        <p:grpSp>
          <p:nvGrpSpPr>
            <p:cNvPr id="342" name="Group 341">
              <a:extLst>
                <a:ext uri="{FF2B5EF4-FFF2-40B4-BE49-F238E27FC236}">
                  <a16:creationId xmlns:a16="http://schemas.microsoft.com/office/drawing/2014/main" id="{EACDB9E6-2B3F-49A5-803D-03753F6AB977}"/>
                </a:ext>
              </a:extLst>
            </p:cNvPr>
            <p:cNvGrpSpPr/>
            <p:nvPr/>
          </p:nvGrpSpPr>
          <p:grpSpPr>
            <a:xfrm>
              <a:off x="3166374" y="3714237"/>
              <a:ext cx="1325638" cy="419293"/>
              <a:chOff x="5494900" y="3718614"/>
              <a:chExt cx="1325638" cy="419293"/>
            </a:xfrm>
          </p:grpSpPr>
          <p:cxnSp>
            <p:nvCxnSpPr>
              <p:cNvPr id="346" name="Connector: Elbow 345">
                <a:extLst>
                  <a:ext uri="{FF2B5EF4-FFF2-40B4-BE49-F238E27FC236}">
                    <a16:creationId xmlns:a16="http://schemas.microsoft.com/office/drawing/2014/main" id="{B0CFDF15-265E-4766-9CB6-D13F3EB251F8}"/>
                  </a:ext>
                </a:extLst>
              </p:cNvPr>
              <p:cNvCxnSpPr>
                <a:cxnSpLocks/>
                <a:endCxn id="360" idx="2"/>
              </p:cNvCxnSpPr>
              <p:nvPr/>
            </p:nvCxnSpPr>
            <p:spPr>
              <a:xfrm rot="5400000" flipH="1" flipV="1">
                <a:off x="5764730" y="3744918"/>
                <a:ext cx="219237" cy="566741"/>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Connector: Elbow 358">
                <a:extLst>
                  <a:ext uri="{FF2B5EF4-FFF2-40B4-BE49-F238E27FC236}">
                    <a16:creationId xmlns:a16="http://schemas.microsoft.com/office/drawing/2014/main" id="{BDE22C98-F64E-4C0B-9207-7858B400F1A3}"/>
                  </a:ext>
                </a:extLst>
              </p:cNvPr>
              <p:cNvCxnSpPr>
                <a:cxnSpLocks/>
                <a:endCxn id="360" idx="2"/>
              </p:cNvCxnSpPr>
              <p:nvPr/>
            </p:nvCxnSpPr>
            <p:spPr>
              <a:xfrm rot="16200000" flipV="1">
                <a:off x="6329781" y="3746608"/>
                <a:ext cx="219237" cy="563359"/>
              </a:xfrm>
              <a:prstGeom prst="bentConnector3">
                <a:avLst>
                  <a:gd name="adj1" fmla="val 50000"/>
                </a:avLst>
              </a:prstGeom>
              <a:ln w="12700">
                <a:solidFill>
                  <a:srgbClr val="92D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4E5F4D49-7F85-43C5-AF04-1BDED833DFA1}"/>
                  </a:ext>
                </a:extLst>
              </p:cNvPr>
              <p:cNvSpPr/>
              <p:nvPr/>
            </p:nvSpPr>
            <p:spPr bwMode="auto">
              <a:xfrm>
                <a:off x="5494900" y="3718614"/>
                <a:ext cx="1325638" cy="200055"/>
              </a:xfrm>
              <a:prstGeom prst="rect">
                <a:avLst/>
              </a:prstGeom>
              <a:solidFill>
                <a:srgbClr val="000000"/>
              </a:solidFill>
              <a:ln w="3175"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45" name="Straight Connector 344">
              <a:extLst>
                <a:ext uri="{FF2B5EF4-FFF2-40B4-BE49-F238E27FC236}">
                  <a16:creationId xmlns:a16="http://schemas.microsoft.com/office/drawing/2014/main" id="{91D46F32-0931-4D38-A0E6-BC84766E0307}"/>
                </a:ext>
              </a:extLst>
            </p:cNvPr>
            <p:cNvCxnSpPr>
              <a:cxnSpLocks/>
              <a:stCxn id="360" idx="0"/>
            </p:cNvCxnSpPr>
            <p:nvPr/>
          </p:nvCxnSpPr>
          <p:spPr>
            <a:xfrm flipV="1">
              <a:off x="3829193" y="3607480"/>
              <a:ext cx="0" cy="106757"/>
            </a:xfrm>
            <a:prstGeom prst="line">
              <a:avLst/>
            </a:prstGeom>
            <a:ln w="12700">
              <a:solidFill>
                <a:srgbClr val="92D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1" name="Group 360">
            <a:extLst>
              <a:ext uri="{FF2B5EF4-FFF2-40B4-BE49-F238E27FC236}">
                <a16:creationId xmlns:a16="http://schemas.microsoft.com/office/drawing/2014/main" id="{E98D6EDB-5E72-4F37-BEF9-22995A1F0A9E}"/>
              </a:ext>
              <a:ext uri="{C183D7F6-B498-43B3-948B-1728B52AA6E4}">
                <adec:decorative xmlns:adec="http://schemas.microsoft.com/office/drawing/2017/decorative" val="1"/>
              </a:ext>
            </a:extLst>
          </p:cNvPr>
          <p:cNvGrpSpPr/>
          <p:nvPr/>
        </p:nvGrpSpPr>
        <p:grpSpPr>
          <a:xfrm>
            <a:off x="7907870" y="3615686"/>
            <a:ext cx="1325638" cy="526050"/>
            <a:chOff x="3166374" y="3607480"/>
            <a:chExt cx="1325638" cy="526050"/>
          </a:xfrm>
        </p:grpSpPr>
        <p:grpSp>
          <p:nvGrpSpPr>
            <p:cNvPr id="362" name="Group 361">
              <a:extLst>
                <a:ext uri="{FF2B5EF4-FFF2-40B4-BE49-F238E27FC236}">
                  <a16:creationId xmlns:a16="http://schemas.microsoft.com/office/drawing/2014/main" id="{11C3869A-329D-4559-88AB-4F9A87C53828}"/>
                </a:ext>
              </a:extLst>
            </p:cNvPr>
            <p:cNvGrpSpPr/>
            <p:nvPr/>
          </p:nvGrpSpPr>
          <p:grpSpPr>
            <a:xfrm>
              <a:off x="3166374" y="3714237"/>
              <a:ext cx="1325638" cy="419293"/>
              <a:chOff x="5494900" y="3718614"/>
              <a:chExt cx="1325638" cy="419293"/>
            </a:xfrm>
          </p:grpSpPr>
          <p:cxnSp>
            <p:nvCxnSpPr>
              <p:cNvPr id="364" name="Connector: Elbow 363">
                <a:extLst>
                  <a:ext uri="{FF2B5EF4-FFF2-40B4-BE49-F238E27FC236}">
                    <a16:creationId xmlns:a16="http://schemas.microsoft.com/office/drawing/2014/main" id="{615A950C-C4A5-4139-99DC-1BE9597695E3}"/>
                  </a:ext>
                </a:extLst>
              </p:cNvPr>
              <p:cNvCxnSpPr>
                <a:cxnSpLocks/>
                <a:endCxn id="366" idx="2"/>
              </p:cNvCxnSpPr>
              <p:nvPr/>
            </p:nvCxnSpPr>
            <p:spPr>
              <a:xfrm rot="5400000" flipH="1" flipV="1">
                <a:off x="5764730" y="3744918"/>
                <a:ext cx="219237" cy="566741"/>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5" name="Connector: Elbow 364">
                <a:extLst>
                  <a:ext uri="{FF2B5EF4-FFF2-40B4-BE49-F238E27FC236}">
                    <a16:creationId xmlns:a16="http://schemas.microsoft.com/office/drawing/2014/main" id="{02EFEC8F-D81A-4046-B3F8-2666FB26458F}"/>
                  </a:ext>
                </a:extLst>
              </p:cNvPr>
              <p:cNvCxnSpPr>
                <a:cxnSpLocks/>
                <a:endCxn id="366" idx="2"/>
              </p:cNvCxnSpPr>
              <p:nvPr/>
            </p:nvCxnSpPr>
            <p:spPr>
              <a:xfrm rot="16200000" flipV="1">
                <a:off x="6329781" y="3746608"/>
                <a:ext cx="219237" cy="563359"/>
              </a:xfrm>
              <a:prstGeom prst="bentConnector3">
                <a:avLst>
                  <a:gd name="adj1" fmla="val 50000"/>
                </a:avLst>
              </a:prstGeom>
              <a:ln w="12700">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1170794A-1814-4D64-A7FC-1EB7BC8DE76A}"/>
                  </a:ext>
                </a:extLst>
              </p:cNvPr>
              <p:cNvSpPr/>
              <p:nvPr/>
            </p:nvSpPr>
            <p:spPr bwMode="auto">
              <a:xfrm>
                <a:off x="5494900" y="3718614"/>
                <a:ext cx="1325638" cy="200055"/>
              </a:xfrm>
              <a:prstGeom prst="rect">
                <a:avLst/>
              </a:prstGeom>
              <a:solidFill>
                <a:srgbClr val="000000"/>
              </a:solidFill>
              <a:ln w="3175" cap="flat" cmpd="sng" algn="ctr">
                <a:solidFill>
                  <a:srgbClr val="FFC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63" name="Straight Connector 362">
              <a:extLst>
                <a:ext uri="{FF2B5EF4-FFF2-40B4-BE49-F238E27FC236}">
                  <a16:creationId xmlns:a16="http://schemas.microsoft.com/office/drawing/2014/main" id="{FF56FE97-C48D-4524-86D3-627682D73130}"/>
                </a:ext>
              </a:extLst>
            </p:cNvPr>
            <p:cNvCxnSpPr>
              <a:cxnSpLocks/>
              <a:stCxn id="366" idx="0"/>
            </p:cNvCxnSpPr>
            <p:nvPr/>
          </p:nvCxnSpPr>
          <p:spPr>
            <a:xfrm flipV="1">
              <a:off x="3829193" y="3607480"/>
              <a:ext cx="0" cy="106757"/>
            </a:xfrm>
            <a:prstGeom prst="line">
              <a:avLst/>
            </a:prstGeom>
            <a:ln w="1270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7" name="Group 366">
            <a:extLst>
              <a:ext uri="{FF2B5EF4-FFF2-40B4-BE49-F238E27FC236}">
                <a16:creationId xmlns:a16="http://schemas.microsoft.com/office/drawing/2014/main" id="{4E5329FE-07CD-4D2F-BBA1-D4ED68CCC4D5}"/>
              </a:ext>
              <a:ext uri="{C183D7F6-B498-43B3-948B-1728B52AA6E4}">
                <adec:decorative xmlns:adec="http://schemas.microsoft.com/office/drawing/2017/decorative" val="1"/>
              </a:ext>
            </a:extLst>
          </p:cNvPr>
          <p:cNvGrpSpPr/>
          <p:nvPr/>
        </p:nvGrpSpPr>
        <p:grpSpPr>
          <a:xfrm>
            <a:off x="10278618" y="3619789"/>
            <a:ext cx="1325638" cy="526050"/>
            <a:chOff x="3166374" y="3607480"/>
            <a:chExt cx="1325638" cy="526050"/>
          </a:xfrm>
        </p:grpSpPr>
        <p:grpSp>
          <p:nvGrpSpPr>
            <p:cNvPr id="368" name="Group 367">
              <a:extLst>
                <a:ext uri="{FF2B5EF4-FFF2-40B4-BE49-F238E27FC236}">
                  <a16:creationId xmlns:a16="http://schemas.microsoft.com/office/drawing/2014/main" id="{CB7C42F3-0C80-4CC4-B2D2-513F58DC1ECC}"/>
                </a:ext>
              </a:extLst>
            </p:cNvPr>
            <p:cNvGrpSpPr/>
            <p:nvPr/>
          </p:nvGrpSpPr>
          <p:grpSpPr>
            <a:xfrm>
              <a:off x="3166374" y="3714237"/>
              <a:ext cx="1325638" cy="419293"/>
              <a:chOff x="5494900" y="3718614"/>
              <a:chExt cx="1325638" cy="419293"/>
            </a:xfrm>
          </p:grpSpPr>
          <p:cxnSp>
            <p:nvCxnSpPr>
              <p:cNvPr id="370" name="Connector: Elbow 369">
                <a:extLst>
                  <a:ext uri="{FF2B5EF4-FFF2-40B4-BE49-F238E27FC236}">
                    <a16:creationId xmlns:a16="http://schemas.microsoft.com/office/drawing/2014/main" id="{3CE36EA4-4994-40B3-893D-E29FC62F5B9F}"/>
                  </a:ext>
                </a:extLst>
              </p:cNvPr>
              <p:cNvCxnSpPr>
                <a:cxnSpLocks/>
                <a:endCxn id="372" idx="2"/>
              </p:cNvCxnSpPr>
              <p:nvPr/>
            </p:nvCxnSpPr>
            <p:spPr>
              <a:xfrm rot="5400000" flipH="1" flipV="1">
                <a:off x="5764730" y="3744918"/>
                <a:ext cx="219237" cy="566741"/>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CA37BF7-10F4-4323-9717-B0D0933498CE}"/>
                  </a:ext>
                </a:extLst>
              </p:cNvPr>
              <p:cNvCxnSpPr>
                <a:cxnSpLocks/>
                <a:endCxn id="372" idx="2"/>
              </p:cNvCxnSpPr>
              <p:nvPr/>
            </p:nvCxnSpPr>
            <p:spPr>
              <a:xfrm rot="16200000" flipV="1">
                <a:off x="6329781" y="3746608"/>
                <a:ext cx="219237" cy="563359"/>
              </a:xfrm>
              <a:prstGeom prst="bentConnector3">
                <a:avLst>
                  <a:gd name="adj1" fmla="val 50000"/>
                </a:avLst>
              </a:prstGeom>
              <a:ln w="127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2" name="Rectangle 371">
                <a:extLst>
                  <a:ext uri="{FF2B5EF4-FFF2-40B4-BE49-F238E27FC236}">
                    <a16:creationId xmlns:a16="http://schemas.microsoft.com/office/drawing/2014/main" id="{BA35B746-9696-4C31-86ED-8376630FC480}"/>
                  </a:ext>
                </a:extLst>
              </p:cNvPr>
              <p:cNvSpPr/>
              <p:nvPr/>
            </p:nvSpPr>
            <p:spPr bwMode="auto">
              <a:xfrm>
                <a:off x="5494900" y="3718614"/>
                <a:ext cx="1325638" cy="200055"/>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a:t>
                </a:r>
              </a:p>
            </p:txBody>
          </p:sp>
        </p:grpSp>
        <p:cxnSp>
          <p:nvCxnSpPr>
            <p:cNvPr id="369" name="Straight Connector 368">
              <a:extLst>
                <a:ext uri="{FF2B5EF4-FFF2-40B4-BE49-F238E27FC236}">
                  <a16:creationId xmlns:a16="http://schemas.microsoft.com/office/drawing/2014/main" id="{4DAE49CD-4A17-4DB8-9F39-2A0B7F7A7A27}"/>
                </a:ext>
              </a:extLst>
            </p:cNvPr>
            <p:cNvCxnSpPr>
              <a:cxnSpLocks/>
              <a:stCxn id="372" idx="0"/>
            </p:cNvCxnSpPr>
            <p:nvPr/>
          </p:nvCxnSpPr>
          <p:spPr>
            <a:xfrm flipV="1">
              <a:off x="3829193" y="3607480"/>
              <a:ext cx="0" cy="10675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4" name="Group 293">
            <a:extLst>
              <a:ext uri="{FF2B5EF4-FFF2-40B4-BE49-F238E27FC236}">
                <a16:creationId xmlns:a16="http://schemas.microsoft.com/office/drawing/2014/main" id="{DCBA2EC9-F7E3-4F6D-BDB8-757F714B6C85}"/>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295" name="Rectangle 294">
              <a:extLst>
                <a:ext uri="{FF2B5EF4-FFF2-40B4-BE49-F238E27FC236}">
                  <a16:creationId xmlns:a16="http://schemas.microsoft.com/office/drawing/2014/main" id="{D62CFB4F-5CBB-4489-AADB-EE991A32F271}"/>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97" name="Group 296">
              <a:extLst>
                <a:ext uri="{FF2B5EF4-FFF2-40B4-BE49-F238E27FC236}">
                  <a16:creationId xmlns:a16="http://schemas.microsoft.com/office/drawing/2014/main" id="{67F474A0-C944-42EE-84E6-3410CB461CBA}"/>
                </a:ext>
              </a:extLst>
            </p:cNvPr>
            <p:cNvGrpSpPr/>
            <p:nvPr/>
          </p:nvGrpSpPr>
          <p:grpSpPr>
            <a:xfrm>
              <a:off x="3082281" y="2605353"/>
              <a:ext cx="8626062" cy="196097"/>
              <a:chOff x="2911677" y="2599393"/>
              <a:chExt cx="8626062" cy="286854"/>
            </a:xfrm>
          </p:grpSpPr>
          <p:sp>
            <p:nvSpPr>
              <p:cNvPr id="304" name="Rectangle 303">
                <a:extLst>
                  <a:ext uri="{FF2B5EF4-FFF2-40B4-BE49-F238E27FC236}">
                    <a16:creationId xmlns:a16="http://schemas.microsoft.com/office/drawing/2014/main" id="{7464BE1D-F1CA-4640-A60E-50AE8F93F3DF}"/>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05" name="Rectangle 304">
                <a:extLst>
                  <a:ext uri="{FF2B5EF4-FFF2-40B4-BE49-F238E27FC236}">
                    <a16:creationId xmlns:a16="http://schemas.microsoft.com/office/drawing/2014/main" id="{4AF7F1BC-DDBC-4A55-A074-693C94D3539E}"/>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12" name="Rectangle 311">
                <a:extLst>
                  <a:ext uri="{FF2B5EF4-FFF2-40B4-BE49-F238E27FC236}">
                    <a16:creationId xmlns:a16="http://schemas.microsoft.com/office/drawing/2014/main" id="{7135A9C0-0399-4C96-A32E-C04C21AEEFA5}"/>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18" name="Rectangle 317">
                <a:extLst>
                  <a:ext uri="{FF2B5EF4-FFF2-40B4-BE49-F238E27FC236}">
                    <a16:creationId xmlns:a16="http://schemas.microsoft.com/office/drawing/2014/main" id="{1CC6AC47-C8CC-402E-8E30-0E7CAA3232D3}"/>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19" name="Rectangle 318">
                <a:extLst>
                  <a:ext uri="{FF2B5EF4-FFF2-40B4-BE49-F238E27FC236}">
                    <a16:creationId xmlns:a16="http://schemas.microsoft.com/office/drawing/2014/main" id="{766412BB-2089-42F5-B75A-58EF53424849}"/>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20" name="Rectangle 319">
                <a:extLst>
                  <a:ext uri="{FF2B5EF4-FFF2-40B4-BE49-F238E27FC236}">
                    <a16:creationId xmlns:a16="http://schemas.microsoft.com/office/drawing/2014/main" id="{A5E21B41-C2C4-43A1-946F-E541E8C7676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21" name="Rectangle 320">
                <a:extLst>
                  <a:ext uri="{FF2B5EF4-FFF2-40B4-BE49-F238E27FC236}">
                    <a16:creationId xmlns:a16="http://schemas.microsoft.com/office/drawing/2014/main" id="{2F72A206-BD07-4471-B5BF-732F77E79034}"/>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98" name="TextBox 297">
              <a:extLst>
                <a:ext uri="{FF2B5EF4-FFF2-40B4-BE49-F238E27FC236}">
                  <a16:creationId xmlns:a16="http://schemas.microsoft.com/office/drawing/2014/main" id="{FD50DFE7-C3CF-4A44-939F-08AAE3B744E9}"/>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00" name="Graphic 299" descr="Azure arc icon">
              <a:extLst>
                <a:ext uri="{FF2B5EF4-FFF2-40B4-BE49-F238E27FC236}">
                  <a16:creationId xmlns:a16="http://schemas.microsoft.com/office/drawing/2014/main" id="{5F00640B-FAC6-4557-93DE-32D032F16FE8}"/>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22" name="Straight Connector 321">
            <a:extLst>
              <a:ext uri="{FF2B5EF4-FFF2-40B4-BE49-F238E27FC236}">
                <a16:creationId xmlns:a16="http://schemas.microsoft.com/office/drawing/2014/main" id="{8C4C0C54-32DB-4B49-A026-8F8924135041}"/>
              </a:ext>
              <a:ext uri="{C183D7F6-B498-43B3-948B-1728B52AA6E4}">
                <adec:decorative xmlns:adec="http://schemas.microsoft.com/office/drawing/2017/decorative" val="1"/>
              </a:ext>
            </a:extLst>
          </p:cNvPr>
          <p:cNvCxnSpPr>
            <a:cxnSpLocks/>
          </p:cNvCxnSpPr>
          <p:nvPr/>
        </p:nvCxnSpPr>
        <p:spPr>
          <a:xfrm flipH="1" flipV="1">
            <a:off x="6685535" y="2054545"/>
            <a:ext cx="0" cy="188154"/>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158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9" name="Elbow Connector 227">
            <a:extLst>
              <a:ext uri="{FF2B5EF4-FFF2-40B4-BE49-F238E27FC236}">
                <a16:creationId xmlns:a16="http://schemas.microsoft.com/office/drawing/2014/main" id="{30F16AD1-EDAB-493A-9672-4C1CDF989CB1}"/>
              </a:ext>
              <a:ext uri="{C183D7F6-B498-43B3-948B-1728B52AA6E4}">
                <adec:decorative xmlns:adec="http://schemas.microsoft.com/office/drawing/2017/decorative" val="1"/>
              </a:ext>
            </a:extLst>
          </p:cNvPr>
          <p:cNvCxnSpPr>
            <a:cxnSpLocks/>
            <a:stCxn id="149" idx="2"/>
            <a:endCxn id="166" idx="3"/>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170" name="Rectangle 169">
            <a:extLst>
              <a:ext uri="{FF2B5EF4-FFF2-40B4-BE49-F238E27FC236}">
                <a16:creationId xmlns:a16="http://schemas.microsoft.com/office/drawing/2014/main" id="{ABA5546C-3DF7-4F05-B419-C8A7239E2CC8}"/>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13" y="2251440"/>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Linux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GC_Ext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waagent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/&lt;extension&gt;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320783"/>
            <a:chOff x="5773140" y="3425961"/>
            <a:chExt cx="1927252" cy="1320783"/>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1674026"/>
            <a:chOff x="1399334" y="3425961"/>
            <a:chExt cx="1921502" cy="1674026"/>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a:t>
              </a: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grpSp>
      <p:cxnSp>
        <p:nvCxnSpPr>
          <p:cNvPr id="171" name="Elbow Connector 227">
            <a:extLst>
              <a:ext uri="{FF2B5EF4-FFF2-40B4-BE49-F238E27FC236}">
                <a16:creationId xmlns:a16="http://schemas.microsoft.com/office/drawing/2014/main" id="{FFCF59A5-3C1B-4BB5-9857-F68FC4A7C3C4}"/>
              </a:ext>
              <a:ext uri="{C183D7F6-B498-43B3-948B-1728B52AA6E4}">
                <adec:decorative xmlns:adec="http://schemas.microsoft.com/office/drawing/2017/decorative" val="1"/>
              </a:ext>
            </a:extLst>
          </p:cNvPr>
          <p:cNvCxnSpPr>
            <a:cxnSpLocks/>
            <a:stCxn id="149" idx="2"/>
            <a:endCxn id="165" idx="3"/>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7" name="Graphic 6" descr="Linux machine icon">
            <a:extLst>
              <a:ext uri="{FF2B5EF4-FFF2-40B4-BE49-F238E27FC236}">
                <a16:creationId xmlns:a16="http://schemas.microsoft.com/office/drawing/2014/main" id="{5DAAD3CE-8CD3-47DA-8354-D6E589BA3C1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7987" y="5933824"/>
            <a:ext cx="501677" cy="501677"/>
          </a:xfrm>
          <a:prstGeom prst="rect">
            <a:avLst/>
          </a:prstGeom>
        </p:spPr>
      </p:pic>
      <p:cxnSp>
        <p:nvCxnSpPr>
          <p:cNvPr id="95" name="Elbow Connector 227">
            <a:extLst>
              <a:ext uri="{FF2B5EF4-FFF2-40B4-BE49-F238E27FC236}">
                <a16:creationId xmlns:a16="http://schemas.microsoft.com/office/drawing/2014/main" id="{7BC80993-BEC0-4057-BE9E-C7D11960DFD5}"/>
              </a:ext>
              <a:ext uri="{C183D7F6-B498-43B3-948B-1728B52AA6E4}">
                <adec:decorative xmlns:adec="http://schemas.microsoft.com/office/drawing/2017/decorative" val="1"/>
              </a:ext>
            </a:extLst>
          </p:cNvPr>
          <p:cNvCxnSpPr>
            <a:cxnSpLocks/>
            <a:stCxn id="175" idx="0"/>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102" name="Elbow Connector 227">
            <a:extLst>
              <a:ext uri="{FF2B5EF4-FFF2-40B4-BE49-F238E27FC236}">
                <a16:creationId xmlns:a16="http://schemas.microsoft.com/office/drawing/2014/main" id="{D4FD9432-F529-49CE-8684-F220752E238B}"/>
              </a:ext>
              <a:ext uri="{C183D7F6-B498-43B3-948B-1728B52AA6E4}">
                <adec:decorative xmlns:adec="http://schemas.microsoft.com/office/drawing/2017/decorative" val="1"/>
              </a:ext>
            </a:extLst>
          </p:cNvPr>
          <p:cNvCxnSpPr>
            <a:cxnSpLocks/>
            <a:endCxn id="153" idx="0"/>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6C605D6B-30E9-4E3B-B202-7F8F28F36D49}"/>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21" name="Elbow Connector 227">
            <a:extLst>
              <a:ext uri="{FF2B5EF4-FFF2-40B4-BE49-F238E27FC236}">
                <a16:creationId xmlns:a16="http://schemas.microsoft.com/office/drawing/2014/main" id="{577DF6CD-81A8-4764-AF3D-A992B439A3DA}"/>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7" name="Straight Connector 56">
            <a:extLst>
              <a:ext uri="{FF2B5EF4-FFF2-40B4-BE49-F238E27FC236}">
                <a16:creationId xmlns:a16="http://schemas.microsoft.com/office/drawing/2014/main" id="{56886887-CF17-49B3-B10D-D823BAF296D9}"/>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pic>
        <p:nvPicPr>
          <p:cNvPr id="6" name="Graphic 5" descr="Linux machine icon">
            <a:extLst>
              <a:ext uri="{FF2B5EF4-FFF2-40B4-BE49-F238E27FC236}">
                <a16:creationId xmlns:a16="http://schemas.microsoft.com/office/drawing/2014/main" id="{F41E9D57-0F87-400A-B340-7013C9B2A7D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02" y="2624101"/>
            <a:ext cx="228600" cy="228600"/>
          </a:xfrm>
          <a:prstGeom prst="rect">
            <a:avLst/>
          </a:prstGeom>
        </p:spPr>
      </p:pic>
      <p:sp>
        <p:nvSpPr>
          <p:cNvPr id="8" name="Rectangle 7">
            <a:extLst>
              <a:ext uri="{FF2B5EF4-FFF2-40B4-BE49-F238E27FC236}">
                <a16:creationId xmlns:a16="http://schemas.microsoft.com/office/drawing/2014/main" id="{DB71FC80-308A-43D7-B1CD-BDB331D1F18E}"/>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spTree>
    <p:extLst>
      <p:ext uri="{BB962C8B-B14F-4D97-AF65-F5344CB8AC3E}">
        <p14:creationId xmlns:p14="http://schemas.microsoft.com/office/powerpoint/2010/main" val="377418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descr="Windows Virtual Machine icon">
            <a:extLst>
              <a:ext uri="{FF2B5EF4-FFF2-40B4-BE49-F238E27FC236}">
                <a16:creationId xmlns:a16="http://schemas.microsoft.com/office/drawing/2014/main" id="{B5366709-C94D-4944-94CD-3D55A6514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61" y="2632978"/>
            <a:ext cx="227106" cy="227106"/>
          </a:xfrm>
          <a:prstGeom prst="rect">
            <a:avLst/>
          </a:prstGeom>
        </p:spPr>
      </p:pic>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pic>
        <p:nvPicPr>
          <p:cNvPr id="108" name="Graphic 107" descr="Windows Virtual Machine icon">
            <a:extLst>
              <a:ext uri="{FF2B5EF4-FFF2-40B4-BE49-F238E27FC236}">
                <a16:creationId xmlns:a16="http://schemas.microsoft.com/office/drawing/2014/main" id="{8FC5173A-606B-44F0-B6E0-E43BAB25D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080" y="5915288"/>
            <a:ext cx="521491" cy="521491"/>
          </a:xfrm>
          <a:prstGeom prst="rect">
            <a:avLst/>
          </a:prstGeom>
        </p:spPr>
      </p:pic>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sp>
        <p:nvSpPr>
          <p:cNvPr id="154" name="Rectangle 153">
            <a:extLst>
              <a:ext uri="{FF2B5EF4-FFF2-40B4-BE49-F238E27FC236}">
                <a16:creationId xmlns:a16="http://schemas.microsoft.com/office/drawing/2014/main" id="{A5C2C172-AE80-46CC-B99C-95043BDD506D}"/>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81" name="Elbow Connector 227">
            <a:extLst>
              <a:ext uri="{FF2B5EF4-FFF2-40B4-BE49-F238E27FC236}">
                <a16:creationId xmlns:a16="http://schemas.microsoft.com/office/drawing/2014/main" id="{5631C87F-17C1-4E21-9254-51630424C43D}"/>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519" y="2268306"/>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Arc-enabled servers architecture</a:t>
            </a:r>
            <a:br>
              <a:rPr lang="en-US"/>
            </a:br>
            <a:r>
              <a:rPr lang="en-US" sz="2000">
                <a:solidFill>
                  <a:schemeClr val="accent1"/>
                </a:solidFill>
                <a:latin typeface="+mn-lt"/>
              </a:rPr>
              <a:t>Windows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%\Packages\Plugins\&lt;extension&gt;&gt;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674026"/>
            <a:chOff x="5773140" y="3425961"/>
            <a:chExt cx="1927252" cy="1674026"/>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%\Program Files\</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ArcConnectedMachineAgent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\GC</a:t>
              </a:r>
            </a:p>
          </p:txBody>
        </p:sp>
        <p:sp>
          <p:nvSpPr>
            <p:cNvPr id="137" name="Rectangle 136">
              <a:extLst>
                <a:ext uri="{FF2B5EF4-FFF2-40B4-BE49-F238E27FC236}">
                  <a16:creationId xmlns:a16="http://schemas.microsoft.com/office/drawing/2014/main" id="{238FC8F3-6F37-446F-836B-44552FCC3C75}"/>
                </a:ext>
              </a:extLst>
            </p:cNvPr>
            <p:cNvSpPr/>
            <p:nvPr/>
          </p:nvSpPr>
          <p:spPr bwMode="auto">
            <a:xfrm>
              <a:off x="5778890" y="4843181"/>
              <a:ext cx="1921502" cy="25680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2751579"/>
            <a:chOff x="1399334" y="3425961"/>
            <a:chExt cx="1921502" cy="2751579"/>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ProgramFiles</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0" name="Rectangle 139">
              <a:extLst>
                <a:ext uri="{FF2B5EF4-FFF2-40B4-BE49-F238E27FC236}">
                  <a16:creationId xmlns:a16="http://schemas.microsoft.com/office/drawing/2014/main" id="{4394D1D3-43B0-4420-980C-4EC3FDA2ADD1}"/>
                </a:ext>
              </a:extLst>
            </p:cNvPr>
            <p:cNvSpPr/>
            <p:nvPr/>
          </p:nvSpPr>
          <p:spPr bwMode="auto">
            <a:xfrm>
              <a:off x="1399334" y="5178732"/>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sp>
          <p:nvSpPr>
            <p:cNvPr id="141" name="Rectangle 140">
              <a:extLst>
                <a:ext uri="{FF2B5EF4-FFF2-40B4-BE49-F238E27FC236}">
                  <a16:creationId xmlns:a16="http://schemas.microsoft.com/office/drawing/2014/main" id="{6EE39C46-F78C-46FA-8EC9-147F954A4646}"/>
                </a:ext>
              </a:extLst>
            </p:cNvPr>
            <p:cNvSpPr/>
            <p:nvPr/>
          </p:nvSpPr>
          <p:spPr bwMode="auto">
            <a:xfrm>
              <a:off x="1399334" y="5717709"/>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8" name="Straight Connector 57">
            <a:extLst>
              <a:ext uri="{FF2B5EF4-FFF2-40B4-BE49-F238E27FC236}">
                <a16:creationId xmlns:a16="http://schemas.microsoft.com/office/drawing/2014/main" id="{2561E1C7-F282-48DD-A0B5-E29536A95A04}"/>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64" name="Elbow Connector 227">
            <a:extLst>
              <a:ext uri="{FF2B5EF4-FFF2-40B4-BE49-F238E27FC236}">
                <a16:creationId xmlns:a16="http://schemas.microsoft.com/office/drawing/2014/main" id="{EAFF305E-6288-46FF-8C24-A73BB60C3774}"/>
              </a:ext>
              <a:ext uri="{C183D7F6-B498-43B3-948B-1728B52AA6E4}">
                <adec:decorative xmlns:adec="http://schemas.microsoft.com/office/drawing/2017/decorative" val="1"/>
              </a:ext>
            </a:extLst>
          </p:cNvPr>
          <p:cNvCxnSpPr>
            <a:cxnSpLocks/>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65" name="Elbow Connector 227">
            <a:extLst>
              <a:ext uri="{FF2B5EF4-FFF2-40B4-BE49-F238E27FC236}">
                <a16:creationId xmlns:a16="http://schemas.microsoft.com/office/drawing/2014/main" id="{5BB236AC-7332-4D3A-9AA7-567662682AC4}"/>
              </a:ext>
              <a:ext uri="{C183D7F6-B498-43B3-948B-1728B52AA6E4}">
                <adec:decorative xmlns:adec="http://schemas.microsoft.com/office/drawing/2017/decorative" val="1"/>
              </a:ext>
            </a:extLst>
          </p:cNvPr>
          <p:cNvCxnSpPr>
            <a:cxnSpLocks/>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66" name="Elbow Connector 227">
            <a:extLst>
              <a:ext uri="{FF2B5EF4-FFF2-40B4-BE49-F238E27FC236}">
                <a16:creationId xmlns:a16="http://schemas.microsoft.com/office/drawing/2014/main" id="{C440937A-30C8-40CF-9ADF-DC4881BA34FE}"/>
              </a:ext>
              <a:ext uri="{C183D7F6-B498-43B3-948B-1728B52AA6E4}">
                <adec:decorative xmlns:adec="http://schemas.microsoft.com/office/drawing/2017/decorative" val="1"/>
              </a:ext>
            </a:extLst>
          </p:cNvPr>
          <p:cNvCxnSpPr>
            <a:cxnSpLocks/>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67" name="Rectangle 66">
            <a:extLst>
              <a:ext uri="{FF2B5EF4-FFF2-40B4-BE49-F238E27FC236}">
                <a16:creationId xmlns:a16="http://schemas.microsoft.com/office/drawing/2014/main" id="{3477BA58-148F-45B0-A523-25872E1788F7}"/>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68" name="Elbow Connector 227">
            <a:extLst>
              <a:ext uri="{FF2B5EF4-FFF2-40B4-BE49-F238E27FC236}">
                <a16:creationId xmlns:a16="http://schemas.microsoft.com/office/drawing/2014/main" id="{9E2B8DB3-171D-48EF-8345-7A71235C5058}"/>
              </a:ext>
              <a:ext uri="{C183D7F6-B498-43B3-948B-1728B52AA6E4}">
                <adec:decorative xmlns:adec="http://schemas.microsoft.com/office/drawing/2017/decorative" val="1"/>
              </a:ext>
            </a:extLst>
          </p:cNvPr>
          <p:cNvCxnSpPr>
            <a:cxnSpLocks/>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59" name="Straight Connector 58">
            <a:extLst>
              <a:ext uri="{FF2B5EF4-FFF2-40B4-BE49-F238E27FC236}">
                <a16:creationId xmlns:a16="http://schemas.microsoft.com/office/drawing/2014/main" id="{374788D1-3CF4-479A-97CB-933F322ADBD6}"/>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71058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BE5-5BBE-449B-B4B9-ABF3DEE2DE49}"/>
              </a:ext>
            </a:extLst>
          </p:cNvPr>
          <p:cNvSpPr>
            <a:spLocks noGrp="1"/>
          </p:cNvSpPr>
          <p:nvPr>
            <p:ph type="title"/>
          </p:nvPr>
        </p:nvSpPr>
        <p:spPr>
          <a:xfrm>
            <a:off x="588263" y="457200"/>
            <a:ext cx="11018520" cy="861774"/>
          </a:xfrm>
        </p:spPr>
        <p:txBody>
          <a:bodyPr/>
          <a:lstStyle/>
          <a:p>
            <a:r>
              <a:rPr lang="en-US"/>
              <a:t>Azure Arc-enabled servers</a:t>
            </a:r>
            <a:br>
              <a:rPr lang="en-US"/>
            </a:br>
            <a:r>
              <a:rPr lang="en-US" sz="2000">
                <a:solidFill>
                  <a:schemeClr val="accent1"/>
                </a:solidFill>
                <a:latin typeface="+mn-lt"/>
              </a:rPr>
              <a:t>Connected Machine Agent</a:t>
            </a:r>
          </a:p>
        </p:txBody>
      </p:sp>
      <p:sp>
        <p:nvSpPr>
          <p:cNvPr id="43" name="Rectangle 42">
            <a:extLst>
              <a:ext uri="{FF2B5EF4-FFF2-40B4-BE49-F238E27FC236}">
                <a16:creationId xmlns:a16="http://schemas.microsoft.com/office/drawing/2014/main" id="{F53BA959-B944-472C-A8B2-50D0B5E846D4}"/>
              </a:ext>
              <a:ext uri="{C183D7F6-B498-43B3-948B-1728B52AA6E4}">
                <adec:decorative xmlns:adec="http://schemas.microsoft.com/office/drawing/2017/decorative" val="1"/>
              </a:ext>
            </a:extLst>
          </p:cNvPr>
          <p:cNvSpPr/>
          <p:nvPr/>
        </p:nvSpPr>
        <p:spPr bwMode="auto">
          <a:xfrm>
            <a:off x="6323526" y="1537898"/>
            <a:ext cx="5692555" cy="48819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4" name="Rectangle 43">
            <a:extLst>
              <a:ext uri="{FF2B5EF4-FFF2-40B4-BE49-F238E27FC236}">
                <a16:creationId xmlns:a16="http://schemas.microsoft.com/office/drawing/2014/main" id="{470E830D-497A-4995-A754-EB2B9686C0AC}"/>
              </a:ext>
            </a:extLst>
          </p:cNvPr>
          <p:cNvSpPr/>
          <p:nvPr/>
        </p:nvSpPr>
        <p:spPr bwMode="auto">
          <a:xfrm>
            <a:off x="358182" y="1537898"/>
            <a:ext cx="5692555" cy="48819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j-ea"/>
                <a:cs typeface="+mj-cs"/>
              </a:rPr>
              <a:t>Azure Arc Connected Server (On-Premises, AWS EC2, etc.)</a:t>
            </a:r>
          </a:p>
        </p:txBody>
      </p:sp>
      <p:sp>
        <p:nvSpPr>
          <p:cNvPr id="45" name="Rectangle 44">
            <a:extLst>
              <a:ext uri="{FF2B5EF4-FFF2-40B4-BE49-F238E27FC236}">
                <a16:creationId xmlns:a16="http://schemas.microsoft.com/office/drawing/2014/main" id="{28D9AC7A-F15E-463D-A10F-C70010C99149}"/>
              </a:ext>
            </a:extLst>
          </p:cNvPr>
          <p:cNvSpPr/>
          <p:nvPr/>
        </p:nvSpPr>
        <p:spPr bwMode="auto">
          <a:xfrm>
            <a:off x="753321" y="1995958"/>
            <a:ext cx="4945486" cy="42620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Arc Connected Machine Agent</a:t>
            </a:r>
          </a:p>
        </p:txBody>
      </p:sp>
      <p:sp>
        <p:nvSpPr>
          <p:cNvPr id="46" name="Rectangle 45">
            <a:extLst>
              <a:ext uri="{FF2B5EF4-FFF2-40B4-BE49-F238E27FC236}">
                <a16:creationId xmlns:a16="http://schemas.microsoft.com/office/drawing/2014/main" id="{4EE7D281-C870-435A-BB5E-7383511DB3B2}"/>
              </a:ext>
            </a:extLst>
          </p:cNvPr>
          <p:cNvSpPr/>
          <p:nvPr/>
        </p:nvSpPr>
        <p:spPr bwMode="auto">
          <a:xfrm>
            <a:off x="1026114" y="3592746"/>
            <a:ext cx="439990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 Metadata Service (HIMDS)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Handles managed identity and metadata sync (heartbeats)</a:t>
            </a:r>
          </a:p>
        </p:txBody>
      </p:sp>
      <p:sp>
        <p:nvSpPr>
          <p:cNvPr id="47" name="Rectangle 46">
            <a:extLst>
              <a:ext uri="{FF2B5EF4-FFF2-40B4-BE49-F238E27FC236}">
                <a16:creationId xmlns:a16="http://schemas.microsoft.com/office/drawing/2014/main" id="{EDBDBC6A-3BB1-4404-AD3A-63C50D206AE5}"/>
              </a:ext>
            </a:extLst>
          </p:cNvPr>
          <p:cNvSpPr/>
          <p:nvPr/>
        </p:nvSpPr>
        <p:spPr bwMode="auto">
          <a:xfrm>
            <a:off x="1026113" y="4318256"/>
            <a:ext cx="4399905"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Provides In-Guest Policy and Guest Configuration functionality, such as assessing whether the machine complies with required policies</a:t>
            </a:r>
          </a:p>
        </p:txBody>
      </p:sp>
      <p:sp>
        <p:nvSpPr>
          <p:cNvPr id="49" name="Rectangle 48">
            <a:extLst>
              <a:ext uri="{FF2B5EF4-FFF2-40B4-BE49-F238E27FC236}">
                <a16:creationId xmlns:a16="http://schemas.microsoft.com/office/drawing/2014/main" id="{6ED35FB6-FB8D-4167-B1B9-46E930D2178E}"/>
              </a:ext>
            </a:extLst>
          </p:cNvPr>
          <p:cNvSpPr/>
          <p:nvPr/>
        </p:nvSpPr>
        <p:spPr bwMode="auto">
          <a:xfrm>
            <a:off x="1026112" y="5043766"/>
            <a:ext cx="4399905" cy="10469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mn-ea"/>
                <a:cs typeface="Segoe UI" pitchFamily="34" charset="0"/>
              </a:rPr>
              <a:t>Manages VM extensions, including install, uninstall, and upgrade</a:t>
            </a:r>
          </a:p>
        </p:txBody>
      </p:sp>
      <p:sp>
        <p:nvSpPr>
          <p:cNvPr id="50" name="Rectangle 49">
            <a:extLst>
              <a:ext uri="{FF2B5EF4-FFF2-40B4-BE49-F238E27FC236}">
                <a16:creationId xmlns:a16="http://schemas.microsoft.com/office/drawing/2014/main" id="{A4206C83-4C22-4202-B238-C4F269245122}"/>
              </a:ext>
            </a:extLst>
          </p:cNvPr>
          <p:cNvSpPr/>
          <p:nvPr/>
        </p:nvSpPr>
        <p:spPr bwMode="auto">
          <a:xfrm>
            <a:off x="3887887"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MMA/AMA</a:t>
            </a:r>
          </a:p>
        </p:txBody>
      </p:sp>
      <p:sp>
        <p:nvSpPr>
          <p:cNvPr id="53" name="Rectangle 52">
            <a:extLst>
              <a:ext uri="{FF2B5EF4-FFF2-40B4-BE49-F238E27FC236}">
                <a16:creationId xmlns:a16="http://schemas.microsoft.com/office/drawing/2014/main" id="{B592B759-662A-40B4-88AA-BC78D857ECA0}"/>
              </a:ext>
            </a:extLst>
          </p:cNvPr>
          <p:cNvSpPr/>
          <p:nvPr/>
        </p:nvSpPr>
        <p:spPr bwMode="auto">
          <a:xfrm>
            <a:off x="2507025"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ASC</a:t>
            </a:r>
          </a:p>
        </p:txBody>
      </p:sp>
      <p:cxnSp>
        <p:nvCxnSpPr>
          <p:cNvPr id="54" name="Elbow Connector 227">
            <a:extLst>
              <a:ext uri="{FF2B5EF4-FFF2-40B4-BE49-F238E27FC236}">
                <a16:creationId xmlns:a16="http://schemas.microsoft.com/office/drawing/2014/main" id="{F7C8BA99-E0E5-4C9C-85B6-624F17C6ACE7}"/>
              </a:ext>
              <a:ext uri="{C183D7F6-B498-43B3-948B-1728B52AA6E4}">
                <adec:decorative xmlns:adec="http://schemas.microsoft.com/office/drawing/2017/decorative" val="1"/>
              </a:ext>
            </a:extLst>
          </p:cNvPr>
          <p:cNvCxnSpPr>
            <a:cxnSpLocks/>
            <a:stCxn id="47" idx="1"/>
            <a:endCxn id="46" idx="1"/>
          </p:cNvCxnSpPr>
          <p:nvPr/>
        </p:nvCxnSpPr>
        <p:spPr>
          <a:xfrm rot="10800000" flipH="1">
            <a:off x="1026112" y="3868236"/>
            <a:ext cx="1" cy="725510"/>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cxnSp>
        <p:nvCxnSpPr>
          <p:cNvPr id="56" name="Elbow Connector 227">
            <a:extLst>
              <a:ext uri="{FF2B5EF4-FFF2-40B4-BE49-F238E27FC236}">
                <a16:creationId xmlns:a16="http://schemas.microsoft.com/office/drawing/2014/main" id="{EEDE4C1C-6D2B-42C7-BE58-EB11E118A29E}"/>
              </a:ext>
              <a:ext uri="{C183D7F6-B498-43B3-948B-1728B52AA6E4}">
                <adec:decorative xmlns:adec="http://schemas.microsoft.com/office/drawing/2017/decorative" val="1"/>
              </a:ext>
            </a:extLst>
          </p:cNvPr>
          <p:cNvCxnSpPr>
            <a:cxnSpLocks/>
            <a:stCxn id="49" idx="1"/>
            <a:endCxn id="47" idx="1"/>
          </p:cNvCxnSpPr>
          <p:nvPr/>
        </p:nvCxnSpPr>
        <p:spPr>
          <a:xfrm rot="10800000" flipH="1">
            <a:off x="1026111" y="4593746"/>
            <a:ext cx="1" cy="973486"/>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sp>
        <p:nvSpPr>
          <p:cNvPr id="57" name="TextBox 56">
            <a:extLst>
              <a:ext uri="{FF2B5EF4-FFF2-40B4-BE49-F238E27FC236}">
                <a16:creationId xmlns:a16="http://schemas.microsoft.com/office/drawing/2014/main" id="{E03C277A-EC65-4235-A488-E92D66DDAD66}"/>
              </a:ext>
            </a:extLst>
          </p:cNvPr>
          <p:cNvSpPr txBox="1"/>
          <p:nvPr/>
        </p:nvSpPr>
        <p:spPr>
          <a:xfrm>
            <a:off x="1026110" y="2434714"/>
            <a:ext cx="3857146" cy="9387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Configuration passed to the Agent: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Subscription and resource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Azure Region to store metadata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Network options (direct, proxy, or private link)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Credential to onboard (device login, AAD token, or SPN)</a:t>
            </a:r>
          </a:p>
        </p:txBody>
      </p:sp>
      <p:sp>
        <p:nvSpPr>
          <p:cNvPr id="58" name="Rectangle 57">
            <a:extLst>
              <a:ext uri="{FF2B5EF4-FFF2-40B4-BE49-F238E27FC236}">
                <a16:creationId xmlns:a16="http://schemas.microsoft.com/office/drawing/2014/main" id="{6AF05006-6FFB-4C18-853C-CDE60F48F836}"/>
              </a:ext>
            </a:extLst>
          </p:cNvPr>
          <p:cNvSpPr/>
          <p:nvPr/>
        </p:nvSpPr>
        <p:spPr bwMode="auto">
          <a:xfrm>
            <a:off x="7630826" y="2243885"/>
            <a:ext cx="1819834"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61" name="Graphic 60" descr="Azure AD icon">
            <a:extLst>
              <a:ext uri="{FF2B5EF4-FFF2-40B4-BE49-F238E27FC236}">
                <a16:creationId xmlns:a16="http://schemas.microsoft.com/office/drawing/2014/main" id="{DF618222-0E1F-4D52-8C97-642C218C8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7946" y="2017574"/>
            <a:ext cx="365760" cy="365760"/>
          </a:xfrm>
          <a:prstGeom prst="rect">
            <a:avLst/>
          </a:prstGeom>
        </p:spPr>
      </p:pic>
      <p:cxnSp>
        <p:nvCxnSpPr>
          <p:cNvPr id="67" name="Straight Connector 66">
            <a:extLst>
              <a:ext uri="{FF2B5EF4-FFF2-40B4-BE49-F238E27FC236}">
                <a16:creationId xmlns:a16="http://schemas.microsoft.com/office/drawing/2014/main" id="{02E17638-9845-4C6A-8318-A9259E527249}"/>
              </a:ext>
              <a:ext uri="{C183D7F6-B498-43B3-948B-1728B52AA6E4}">
                <adec:decorative xmlns:adec="http://schemas.microsoft.com/office/drawing/2017/decorative" val="1"/>
              </a:ext>
            </a:extLst>
          </p:cNvPr>
          <p:cNvCxnSpPr>
            <a:cxnSpLocks/>
            <a:stCxn id="50" idx="3"/>
            <a:endCxn id="66" idx="1"/>
          </p:cNvCxnSpPr>
          <p:nvPr/>
        </p:nvCxnSpPr>
        <p:spPr>
          <a:xfrm>
            <a:off x="5166453" y="5820178"/>
            <a:ext cx="3247088" cy="0"/>
          </a:xfrm>
          <a:prstGeom prst="line">
            <a:avLst/>
          </a:prstGeom>
          <a:noFill/>
          <a:ln w="19050" cap="flat" cmpd="sng" algn="ctr">
            <a:solidFill>
              <a:schemeClr val="accent1"/>
            </a:solidFill>
            <a:prstDash val="solid"/>
            <a:miter lim="800000"/>
            <a:headEnd type="none" w="med" len="med"/>
            <a:tailEnd type="arrow" w="med" len="med"/>
          </a:ln>
          <a:effectLst/>
        </p:spPr>
      </p:cxnSp>
      <p:sp>
        <p:nvSpPr>
          <p:cNvPr id="68" name="Rectangle 67">
            <a:extLst>
              <a:ext uri="{FF2B5EF4-FFF2-40B4-BE49-F238E27FC236}">
                <a16:creationId xmlns:a16="http://schemas.microsoft.com/office/drawing/2014/main" id="{355ED3D2-71AB-48D6-A4E7-2477B5117EEB}"/>
              </a:ext>
            </a:extLst>
          </p:cNvPr>
          <p:cNvSpPr/>
          <p:nvPr/>
        </p:nvSpPr>
        <p:spPr>
          <a:xfrm>
            <a:off x="6476764" y="5573957"/>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69" name="Rectangle 68">
            <a:extLst>
              <a:ext uri="{FF2B5EF4-FFF2-40B4-BE49-F238E27FC236}">
                <a16:creationId xmlns:a16="http://schemas.microsoft.com/office/drawing/2014/main" id="{B7E58E15-2DDF-4E39-A79C-18DF6797A444}"/>
              </a:ext>
            </a:extLst>
          </p:cNvPr>
          <p:cNvSpPr/>
          <p:nvPr/>
        </p:nvSpPr>
        <p:spPr>
          <a:xfrm>
            <a:off x="6476764" y="362201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sp>
        <p:nvSpPr>
          <p:cNvPr id="70" name="Rectangle 69">
            <a:extLst>
              <a:ext uri="{FF2B5EF4-FFF2-40B4-BE49-F238E27FC236}">
                <a16:creationId xmlns:a16="http://schemas.microsoft.com/office/drawing/2014/main" id="{92F84112-C37A-45FF-B4B9-64755B40A69F}"/>
              </a:ext>
            </a:extLst>
          </p:cNvPr>
          <p:cNvSpPr/>
          <p:nvPr/>
        </p:nvSpPr>
        <p:spPr bwMode="auto">
          <a:xfrm>
            <a:off x="8854133" y="3215077"/>
            <a:ext cx="2296352" cy="30337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Azure Resource Manager (ARM)</a:t>
            </a:r>
          </a:p>
        </p:txBody>
      </p:sp>
      <p:sp>
        <p:nvSpPr>
          <p:cNvPr id="73" name="Rectangle 72">
            <a:extLst>
              <a:ext uri="{FF2B5EF4-FFF2-40B4-BE49-F238E27FC236}">
                <a16:creationId xmlns:a16="http://schemas.microsoft.com/office/drawing/2014/main" id="{D12A17BA-2B16-4FA3-9871-E4566871597D}"/>
              </a:ext>
            </a:extLst>
          </p:cNvPr>
          <p:cNvSpPr/>
          <p:nvPr/>
        </p:nvSpPr>
        <p:spPr bwMode="auto">
          <a:xfrm>
            <a:off x="8431075" y="3667068"/>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74" name="Graphic 73">
            <a:extLst>
              <a:ext uri="{FF2B5EF4-FFF2-40B4-BE49-F238E27FC236}">
                <a16:creationId xmlns:a16="http://schemas.microsoft.com/office/drawing/2014/main" id="{CB7A2346-58BF-43F6-B82E-82C363A7D6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3685355"/>
            <a:ext cx="365760" cy="365760"/>
          </a:xfrm>
          <a:prstGeom prst="rect">
            <a:avLst/>
          </a:prstGeom>
        </p:spPr>
      </p:pic>
      <p:sp>
        <p:nvSpPr>
          <p:cNvPr id="66" name="Rectangle 65">
            <a:extLst>
              <a:ext uri="{FF2B5EF4-FFF2-40B4-BE49-F238E27FC236}">
                <a16:creationId xmlns:a16="http://schemas.microsoft.com/office/drawing/2014/main" id="{C860248A-EDB9-4B0E-95F8-8072AA08D5BC}"/>
              </a:ext>
            </a:extLst>
          </p:cNvPr>
          <p:cNvSpPr/>
          <p:nvPr/>
        </p:nvSpPr>
        <p:spPr bwMode="auto">
          <a:xfrm>
            <a:off x="8413541" y="5621354"/>
            <a:ext cx="231388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p:txBody>
      </p:sp>
      <p:sp>
        <p:nvSpPr>
          <p:cNvPr id="75" name="Rectangle 74">
            <a:extLst>
              <a:ext uri="{FF2B5EF4-FFF2-40B4-BE49-F238E27FC236}">
                <a16:creationId xmlns:a16="http://schemas.microsoft.com/office/drawing/2014/main" id="{23CA5C2C-CF15-468E-88B8-3D7E4C929468}"/>
              </a:ext>
            </a:extLst>
          </p:cNvPr>
          <p:cNvSpPr/>
          <p:nvPr/>
        </p:nvSpPr>
        <p:spPr>
          <a:xfrm>
            <a:off x="9540760" y="1972751"/>
            <a:ext cx="1609725" cy="923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REST API</a:t>
            </a:r>
          </a:p>
        </p:txBody>
      </p:sp>
      <p:grpSp>
        <p:nvGrpSpPr>
          <p:cNvPr id="76" name="Group 75" descr="Azure admin icon">
            <a:extLst>
              <a:ext uri="{FF2B5EF4-FFF2-40B4-BE49-F238E27FC236}">
                <a16:creationId xmlns:a16="http://schemas.microsoft.com/office/drawing/2014/main" id="{EDBE9C4C-F377-414F-B527-FA22A0A9703E}"/>
              </a:ext>
              <a:ext uri="{C183D7F6-B498-43B3-948B-1728B52AA6E4}">
                <adec:decorative xmlns:adec="http://schemas.microsoft.com/office/drawing/2017/decorative" val="0"/>
              </a:ext>
            </a:extLst>
          </p:cNvPr>
          <p:cNvGrpSpPr/>
          <p:nvPr/>
        </p:nvGrpSpPr>
        <p:grpSpPr>
          <a:xfrm>
            <a:off x="9725496" y="609175"/>
            <a:ext cx="1240252" cy="708183"/>
            <a:chOff x="9537620" y="319606"/>
            <a:chExt cx="1240252" cy="708183"/>
          </a:xfrm>
        </p:grpSpPr>
        <p:pic>
          <p:nvPicPr>
            <p:cNvPr id="77" name="Graphic 76">
              <a:extLst>
                <a:ext uri="{FF2B5EF4-FFF2-40B4-BE49-F238E27FC236}">
                  <a16:creationId xmlns:a16="http://schemas.microsoft.com/office/drawing/2014/main" id="{D826B3C8-689A-416C-BF46-D1F498A01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5499" y="803292"/>
              <a:ext cx="224497" cy="224497"/>
            </a:xfrm>
            <a:prstGeom prst="rect">
              <a:avLst/>
            </a:prstGeom>
          </p:spPr>
        </p:pic>
        <p:pic>
          <p:nvPicPr>
            <p:cNvPr id="78" name="Graphic 77" descr="User">
              <a:extLst>
                <a:ext uri="{FF2B5EF4-FFF2-40B4-BE49-F238E27FC236}">
                  <a16:creationId xmlns:a16="http://schemas.microsoft.com/office/drawing/2014/main" id="{4947FC66-47D8-4052-BBE3-3F620938A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2257" y="456635"/>
              <a:ext cx="550979" cy="550979"/>
            </a:xfrm>
            <a:prstGeom prst="rect">
              <a:avLst/>
            </a:prstGeom>
          </p:spPr>
        </p:pic>
        <p:sp>
          <p:nvSpPr>
            <p:cNvPr id="79" name="Rectangle 78">
              <a:extLst>
                <a:ext uri="{FF2B5EF4-FFF2-40B4-BE49-F238E27FC236}">
                  <a16:creationId xmlns:a16="http://schemas.microsoft.com/office/drawing/2014/main" id="{47680CBB-B26C-4695-B895-7AF26EF3536B}"/>
                </a:ext>
              </a:extLst>
            </p:cNvPr>
            <p:cNvSpPr/>
            <p:nvPr/>
          </p:nvSpPr>
          <p:spPr>
            <a:xfrm>
              <a:off x="9537620" y="319606"/>
              <a:ext cx="124025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Admin</a:t>
              </a:r>
            </a:p>
          </p:txBody>
        </p:sp>
      </p:grpSp>
      <p:cxnSp>
        <p:nvCxnSpPr>
          <p:cNvPr id="80" name="Straight Connector 79">
            <a:extLst>
              <a:ext uri="{FF2B5EF4-FFF2-40B4-BE49-F238E27FC236}">
                <a16:creationId xmlns:a16="http://schemas.microsoft.com/office/drawing/2014/main" id="{D91E1C87-0F41-4805-BEB6-01AFAD036728}"/>
              </a:ext>
              <a:ext uri="{C183D7F6-B498-43B3-948B-1728B52AA6E4}">
                <adec:decorative xmlns:adec="http://schemas.microsoft.com/office/drawing/2017/decorative" val="1"/>
              </a:ext>
            </a:extLst>
          </p:cNvPr>
          <p:cNvCxnSpPr>
            <a:cxnSpLocks/>
            <a:endCxn id="75" idx="2"/>
          </p:cNvCxnSpPr>
          <p:nvPr/>
        </p:nvCxnSpPr>
        <p:spPr>
          <a:xfrm flipV="1">
            <a:off x="10345622" y="2896676"/>
            <a:ext cx="1" cy="318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81" name="Straight Connector 80">
            <a:extLst>
              <a:ext uri="{FF2B5EF4-FFF2-40B4-BE49-F238E27FC236}">
                <a16:creationId xmlns:a16="http://schemas.microsoft.com/office/drawing/2014/main" id="{D28F9FC4-6697-4EB1-B8B8-A68942247755}"/>
              </a:ext>
              <a:ext uri="{C183D7F6-B498-43B3-948B-1728B52AA6E4}">
                <adec:decorative xmlns:adec="http://schemas.microsoft.com/office/drawing/2017/decorative" val="1"/>
              </a:ext>
            </a:extLst>
          </p:cNvPr>
          <p:cNvCxnSpPr>
            <a:cxnSpLocks/>
            <a:stCxn id="75" idx="0"/>
          </p:cNvCxnSpPr>
          <p:nvPr/>
        </p:nvCxnSpPr>
        <p:spPr>
          <a:xfrm flipV="1">
            <a:off x="10345623" y="1401575"/>
            <a:ext cx="0" cy="571176"/>
          </a:xfrm>
          <a:prstGeom prst="line">
            <a:avLst/>
          </a:prstGeom>
          <a:noFill/>
          <a:ln w="19050" cap="flat" cmpd="sng" algn="ctr">
            <a:solidFill>
              <a:schemeClr val="accent1"/>
            </a:solidFill>
            <a:prstDash val="solid"/>
            <a:miter lim="800000"/>
            <a:headEnd type="arrow" w="med" len="med"/>
            <a:tailEnd type="none" w="lg" len="med"/>
          </a:ln>
          <a:effectLst/>
        </p:spPr>
      </p:cxnSp>
      <p:pic>
        <p:nvPicPr>
          <p:cNvPr id="82" name="Graphic 81" descr="Server icon">
            <a:extLst>
              <a:ext uri="{FF2B5EF4-FFF2-40B4-BE49-F238E27FC236}">
                <a16:creationId xmlns:a16="http://schemas.microsoft.com/office/drawing/2014/main" id="{43BC1ADD-1245-46DE-B3B8-9A2CAE0542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19" y="1401575"/>
            <a:ext cx="365760" cy="365760"/>
          </a:xfrm>
          <a:prstGeom prst="rect">
            <a:avLst/>
          </a:prstGeom>
        </p:spPr>
      </p:pic>
      <p:sp>
        <p:nvSpPr>
          <p:cNvPr id="85" name="Rectangle 84">
            <a:extLst>
              <a:ext uri="{FF2B5EF4-FFF2-40B4-BE49-F238E27FC236}">
                <a16:creationId xmlns:a16="http://schemas.microsoft.com/office/drawing/2014/main" id="{8D79153B-F697-4D21-9D3C-01A74A7B5D22}"/>
              </a:ext>
            </a:extLst>
          </p:cNvPr>
          <p:cNvSpPr/>
          <p:nvPr/>
        </p:nvSpPr>
        <p:spPr>
          <a:xfrm>
            <a:off x="7351784" y="2966319"/>
            <a:ext cx="127350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Authentication &amp; Authorization</a:t>
            </a:r>
          </a:p>
        </p:txBody>
      </p:sp>
      <p:sp>
        <p:nvSpPr>
          <p:cNvPr id="87" name="Rectangle 86">
            <a:extLst>
              <a:ext uri="{FF2B5EF4-FFF2-40B4-BE49-F238E27FC236}">
                <a16:creationId xmlns:a16="http://schemas.microsoft.com/office/drawing/2014/main" id="{E10DEB69-DBD8-41FC-9292-D3AC8F2654C7}"/>
              </a:ext>
            </a:extLst>
          </p:cNvPr>
          <p:cNvSpPr/>
          <p:nvPr/>
        </p:nvSpPr>
        <p:spPr bwMode="auto">
          <a:xfrm>
            <a:off x="8431075" y="4387806"/>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pic>
        <p:nvPicPr>
          <p:cNvPr id="89" name="Graphic 88">
            <a:extLst>
              <a:ext uri="{FF2B5EF4-FFF2-40B4-BE49-F238E27FC236}">
                <a16:creationId xmlns:a16="http://schemas.microsoft.com/office/drawing/2014/main" id="{66F65768-34E8-485C-979A-F78EBA4AF6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4400703"/>
            <a:ext cx="365760" cy="365760"/>
          </a:xfrm>
          <a:prstGeom prst="rect">
            <a:avLst/>
          </a:prstGeom>
        </p:spPr>
      </p:pic>
      <p:sp>
        <p:nvSpPr>
          <p:cNvPr id="91" name="Rectangle 90">
            <a:extLst>
              <a:ext uri="{FF2B5EF4-FFF2-40B4-BE49-F238E27FC236}">
                <a16:creationId xmlns:a16="http://schemas.microsoft.com/office/drawing/2014/main" id="{FD8A3354-A229-45CE-A31B-9C233324E785}"/>
              </a:ext>
            </a:extLst>
          </p:cNvPr>
          <p:cNvSpPr/>
          <p:nvPr/>
        </p:nvSpPr>
        <p:spPr>
          <a:xfrm>
            <a:off x="6476764" y="434773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92" name="Straight Connector 91">
            <a:extLst>
              <a:ext uri="{FF2B5EF4-FFF2-40B4-BE49-F238E27FC236}">
                <a16:creationId xmlns:a16="http://schemas.microsoft.com/office/drawing/2014/main" id="{25942EC9-4155-471E-ADCA-066C82E45E0E}"/>
              </a:ext>
              <a:ext uri="{C183D7F6-B498-43B3-948B-1728B52AA6E4}">
                <adec:decorative xmlns:adec="http://schemas.microsoft.com/office/drawing/2017/decorative" val="1"/>
              </a:ext>
            </a:extLst>
          </p:cNvPr>
          <p:cNvCxnSpPr>
            <a:cxnSpLocks/>
            <a:stCxn id="73" idx="1"/>
            <a:endCxn id="46" idx="3"/>
          </p:cNvCxnSpPr>
          <p:nvPr/>
        </p:nvCxnSpPr>
        <p:spPr>
          <a:xfrm flipH="1">
            <a:off x="5426018" y="3868236"/>
            <a:ext cx="3005057" cy="0"/>
          </a:xfrm>
          <a:prstGeom prst="line">
            <a:avLst/>
          </a:prstGeom>
          <a:noFill/>
          <a:ln w="19050" cap="flat" cmpd="sng" algn="ctr">
            <a:solidFill>
              <a:schemeClr val="accent1"/>
            </a:solidFill>
            <a:prstDash val="solid"/>
            <a:miter lim="800000"/>
            <a:headEnd type="arrow" w="med" len="med"/>
            <a:tailEnd type="none" w="med" len="med"/>
          </a:ln>
          <a:effectLst/>
        </p:spPr>
      </p:cxnSp>
      <p:cxnSp>
        <p:nvCxnSpPr>
          <p:cNvPr id="93" name="Straight Connector 92">
            <a:extLst>
              <a:ext uri="{FF2B5EF4-FFF2-40B4-BE49-F238E27FC236}">
                <a16:creationId xmlns:a16="http://schemas.microsoft.com/office/drawing/2014/main" id="{FFF8DE5F-336B-40F4-9AEF-1140FF646F2B}"/>
              </a:ext>
              <a:ext uri="{C183D7F6-B498-43B3-948B-1728B52AA6E4}">
                <adec:decorative xmlns:adec="http://schemas.microsoft.com/office/drawing/2017/decorative" val="1"/>
              </a:ext>
            </a:extLst>
          </p:cNvPr>
          <p:cNvCxnSpPr>
            <a:cxnSpLocks/>
            <a:stCxn id="87" idx="1"/>
            <a:endCxn id="47" idx="3"/>
          </p:cNvCxnSpPr>
          <p:nvPr/>
        </p:nvCxnSpPr>
        <p:spPr>
          <a:xfrm flipH="1">
            <a:off x="5426018" y="4588974"/>
            <a:ext cx="3005057" cy="4772"/>
          </a:xfrm>
          <a:prstGeom prst="line">
            <a:avLst/>
          </a:prstGeom>
          <a:noFill/>
          <a:ln w="19050" cap="flat" cmpd="sng" algn="ctr">
            <a:solidFill>
              <a:schemeClr val="accent1"/>
            </a:solidFill>
            <a:prstDash val="solid"/>
            <a:miter lim="800000"/>
            <a:headEnd type="arrow" w="med" len="med"/>
            <a:tailEnd type="none" w="med" len="med"/>
          </a:ln>
          <a:effectLst/>
        </p:spPr>
      </p:cxnSp>
      <p:grpSp>
        <p:nvGrpSpPr>
          <p:cNvPr id="52" name="Group 51" descr="Microsoft Azure logo">
            <a:extLst>
              <a:ext uri="{FF2B5EF4-FFF2-40B4-BE49-F238E27FC236}">
                <a16:creationId xmlns:a16="http://schemas.microsoft.com/office/drawing/2014/main" id="{C603158D-EFC5-4667-A709-DE8D17CBC0BD}"/>
              </a:ext>
            </a:extLst>
          </p:cNvPr>
          <p:cNvGrpSpPr/>
          <p:nvPr/>
        </p:nvGrpSpPr>
        <p:grpSpPr>
          <a:xfrm>
            <a:off x="8352244" y="1615585"/>
            <a:ext cx="1635118" cy="301856"/>
            <a:chOff x="9047655" y="4372095"/>
            <a:chExt cx="1685927" cy="311236"/>
          </a:xfrm>
        </p:grpSpPr>
        <p:pic>
          <p:nvPicPr>
            <p:cNvPr id="55" name="Picture 54" descr="A picture containing drawing&#10;&#10;Description automatically generated">
              <a:extLst>
                <a:ext uri="{FF2B5EF4-FFF2-40B4-BE49-F238E27FC236}">
                  <a16:creationId xmlns:a16="http://schemas.microsoft.com/office/drawing/2014/main" id="{5B13E7CB-442D-4622-A828-90CE3B1E3B03}"/>
                </a:ext>
              </a:extLst>
            </p:cNvPr>
            <p:cNvPicPr>
              <a:picLocks noChangeAspect="1"/>
            </p:cNvPicPr>
            <p:nvPr/>
          </p:nvPicPr>
          <p:blipFill rotWithShape="1">
            <a:blip r:embed="rId10">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5541B993-CC3C-4DA0-91A3-A4889F4CF4F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cxnSp>
        <p:nvCxnSpPr>
          <p:cNvPr id="4" name="Connector: Elbow 3">
            <a:extLst>
              <a:ext uri="{FF2B5EF4-FFF2-40B4-BE49-F238E27FC236}">
                <a16:creationId xmlns:a16="http://schemas.microsoft.com/office/drawing/2014/main" id="{DF058F29-4B84-4C11-B7B4-9D04F12921D7}"/>
              </a:ext>
              <a:ext uri="{C183D7F6-B498-43B3-948B-1728B52AA6E4}">
                <adec:decorative xmlns:adec="http://schemas.microsoft.com/office/drawing/2017/decorative" val="1"/>
              </a:ext>
            </a:extLst>
          </p:cNvPr>
          <p:cNvCxnSpPr/>
          <p:nvPr/>
        </p:nvCxnSpPr>
        <p:spPr>
          <a:xfrm flipV="1">
            <a:off x="5245240" y="2434714"/>
            <a:ext cx="2385586" cy="1158032"/>
          </a:xfrm>
          <a:prstGeom prst="bentConnector3">
            <a:avLst>
              <a:gd name="adj1" fmla="val -124"/>
            </a:avLst>
          </a:prstGeom>
          <a:noFill/>
          <a:ln w="19050" cap="flat" cmpd="sng" algn="ctr">
            <a:solidFill>
              <a:schemeClr val="accent1"/>
            </a:solidFill>
            <a:prstDash val="solid"/>
            <a:miter lim="800000"/>
            <a:headEnd type="none" w="med" len="med"/>
            <a:tailEnd type="arrow" w="med" len="med"/>
          </a:ln>
          <a:effectLst/>
        </p:spPr>
      </p:cxnSp>
      <p:sp>
        <p:nvSpPr>
          <p:cNvPr id="6" name="Rectangle 5">
            <a:extLst>
              <a:ext uri="{FF2B5EF4-FFF2-40B4-BE49-F238E27FC236}">
                <a16:creationId xmlns:a16="http://schemas.microsoft.com/office/drawing/2014/main" id="{177AD659-E6B1-44A6-9F07-E7E28160A1CC}"/>
              </a:ext>
            </a:extLst>
          </p:cNvPr>
          <p:cNvSpPr/>
          <p:nvPr/>
        </p:nvSpPr>
        <p:spPr>
          <a:xfrm>
            <a:off x="6476764" y="2188279"/>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HTTPS/443</a:t>
            </a:r>
          </a:p>
        </p:txBody>
      </p:sp>
      <p:pic>
        <p:nvPicPr>
          <p:cNvPr id="11" name="Graphic 10">
            <a:extLst>
              <a:ext uri="{FF2B5EF4-FFF2-40B4-BE49-F238E27FC236}">
                <a16:creationId xmlns:a16="http://schemas.microsoft.com/office/drawing/2014/main" id="{EB7EF3B6-2156-4588-961E-D918F646CA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5639539"/>
            <a:ext cx="365760" cy="365760"/>
          </a:xfrm>
          <a:prstGeom prst="rect">
            <a:avLst/>
          </a:prstGeom>
        </p:spPr>
      </p:pic>
      <p:sp>
        <p:nvSpPr>
          <p:cNvPr id="12" name="Rectangle 11">
            <a:extLst>
              <a:ext uri="{FF2B5EF4-FFF2-40B4-BE49-F238E27FC236}">
                <a16:creationId xmlns:a16="http://schemas.microsoft.com/office/drawing/2014/main" id="{B4633EB4-9FF4-41AB-9A92-42CE8CF7CF0F}"/>
              </a:ext>
            </a:extLst>
          </p:cNvPr>
          <p:cNvSpPr/>
          <p:nvPr/>
        </p:nvSpPr>
        <p:spPr bwMode="auto">
          <a:xfrm>
            <a:off x="1126163"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 Script</a:t>
            </a:r>
          </a:p>
        </p:txBody>
      </p:sp>
      <p:cxnSp>
        <p:nvCxnSpPr>
          <p:cNvPr id="64" name="Straight Connector 63">
            <a:extLst>
              <a:ext uri="{FF2B5EF4-FFF2-40B4-BE49-F238E27FC236}">
                <a16:creationId xmlns:a16="http://schemas.microsoft.com/office/drawing/2014/main" id="{966891F1-D484-46D1-A759-4008189E19AB}"/>
              </a:ext>
              <a:ext uri="{C183D7F6-B498-43B3-948B-1728B52AA6E4}">
                <adec:decorative xmlns:adec="http://schemas.microsoft.com/office/drawing/2017/decorative" val="1"/>
              </a:ext>
            </a:extLst>
          </p:cNvPr>
          <p:cNvCxnSpPr>
            <a:cxnSpLocks/>
            <a:endCxn id="58" idx="2"/>
          </p:cNvCxnSpPr>
          <p:nvPr/>
        </p:nvCxnSpPr>
        <p:spPr>
          <a:xfrm flipV="1">
            <a:off x="8540743" y="2646221"/>
            <a:ext cx="0" cy="1039134"/>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0" name="Connector: Elbow 9">
            <a:extLst>
              <a:ext uri="{FF2B5EF4-FFF2-40B4-BE49-F238E27FC236}">
                <a16:creationId xmlns:a16="http://schemas.microsoft.com/office/drawing/2014/main" id="{15479569-2017-4A74-BCCA-C2566EC330EC}"/>
              </a:ext>
              <a:ext uri="{C183D7F6-B498-43B3-948B-1728B52AA6E4}">
                <adec:decorative xmlns:adec="http://schemas.microsoft.com/office/drawing/2017/decorative" val="1"/>
              </a:ext>
            </a:extLst>
          </p:cNvPr>
          <p:cNvCxnSpPr>
            <a:endCxn id="87" idx="1"/>
          </p:cNvCxnSpPr>
          <p:nvPr/>
        </p:nvCxnSpPr>
        <p:spPr>
          <a:xfrm flipV="1">
            <a:off x="5426017" y="4588974"/>
            <a:ext cx="3005058" cy="725976"/>
          </a:xfrm>
          <a:prstGeom prst="bentConnector3">
            <a:avLst/>
          </a:prstGeom>
          <a:noFill/>
          <a:ln w="19050" cap="flat" cmpd="sng" algn="ctr">
            <a:solidFill>
              <a:schemeClr val="accent1"/>
            </a:solidFill>
            <a:prstDash val="solid"/>
            <a:miter lim="800000"/>
            <a:headEnd type="none" w="med" len="med"/>
            <a:tailEnd type="none" w="med" len="med"/>
          </a:ln>
          <a:effectLst/>
        </p:spPr>
      </p:cxnSp>
    </p:spTree>
    <p:extLst>
      <p:ext uri="{BB962C8B-B14F-4D97-AF65-F5344CB8AC3E}">
        <p14:creationId xmlns:p14="http://schemas.microsoft.com/office/powerpoint/2010/main" val="58357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500"/>
                                        <p:tgtEl>
                                          <p:spTgt spid="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fade">
                                      <p:cBhvr>
                                        <p:cTn id="39" dur="500"/>
                                        <p:tgtEl>
                                          <p:spTgt spid="9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9" grpId="0" animBg="1"/>
      <p:bldP spid="50" grpId="0" animBg="1"/>
      <p:bldP spid="53" grpId="0" animBg="1"/>
      <p:bldP spid="57" grpId="0"/>
      <p:bldP spid="68" grpId="0"/>
      <p:bldP spid="69" grpId="0"/>
      <p:bldP spid="91" grpId="0"/>
      <p:bldP spid="6"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57200"/>
            <a:ext cx="11018520" cy="923330"/>
          </a:xfrm>
        </p:spPr>
        <p:txBody>
          <a:bodyPr/>
          <a:lstStyle/>
          <a:p>
            <a:pPr algn="ctr"/>
            <a:r>
              <a:rPr lang="en-US" dirty="0"/>
              <a:t>Governance and Compliance</a:t>
            </a:r>
            <a:br>
              <a:rPr lang="en-US" dirty="0"/>
            </a:br>
            <a:r>
              <a:rPr lang="en-US" sz="2400" dirty="0">
                <a:latin typeface="+mn-lt"/>
              </a:rPr>
              <a:t>Guardrails to Reduce risk and errors</a:t>
            </a:r>
            <a:endParaRPr lang="en-US" sz="2000" dirty="0">
              <a:latin typeface="+mn-lt"/>
            </a:endParaRPr>
          </a:p>
        </p:txBody>
      </p:sp>
      <p:grpSp>
        <p:nvGrpSpPr>
          <p:cNvPr id="3" name="Group 2">
            <a:extLst>
              <a:ext uri="{FF2B5EF4-FFF2-40B4-BE49-F238E27FC236}">
                <a16:creationId xmlns:a16="http://schemas.microsoft.com/office/drawing/2014/main" id="{CA4D3AE1-1DE6-4E47-A839-29CFB6BF704A}"/>
              </a:ext>
              <a:ext uri="{C183D7F6-B498-43B3-948B-1728B52AA6E4}">
                <adec:decorative xmlns:adec="http://schemas.microsoft.com/office/drawing/2017/decorative" val="1"/>
              </a:ext>
            </a:extLst>
          </p:cNvPr>
          <p:cNvGrpSpPr/>
          <p:nvPr/>
        </p:nvGrpSpPr>
        <p:grpSpPr>
          <a:xfrm>
            <a:off x="5573870" y="3978710"/>
            <a:ext cx="1044259" cy="866970"/>
            <a:chOff x="5703174" y="4207818"/>
            <a:chExt cx="1044259" cy="866970"/>
          </a:xfrm>
        </p:grpSpPr>
        <p:pic>
          <p:nvPicPr>
            <p:cNvPr id="78" name="Graphic 77" descr="Azure Arc logo">
              <a:extLst>
                <a:ext uri="{FF2B5EF4-FFF2-40B4-BE49-F238E27FC236}">
                  <a16:creationId xmlns:a16="http://schemas.microsoft.com/office/drawing/2014/main" id="{317706AF-9D70-4594-A961-D57E2D51B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6311" y="4207818"/>
              <a:ext cx="637986" cy="637986"/>
            </a:xfrm>
            <a:prstGeom prst="rect">
              <a:avLst/>
            </a:prstGeom>
            <a:effectLst>
              <a:outerShdw blurRad="571500" algn="tl" rotWithShape="0">
                <a:srgbClr val="0078D4">
                  <a:alpha val="70000"/>
                </a:srgbClr>
              </a:outerShdw>
            </a:effectLst>
          </p:spPr>
        </p:pic>
        <p:sp>
          <p:nvSpPr>
            <p:cNvPr id="23" name="TextBox 22">
              <a:extLst>
                <a:ext uri="{FF2B5EF4-FFF2-40B4-BE49-F238E27FC236}">
                  <a16:creationId xmlns:a16="http://schemas.microsoft.com/office/drawing/2014/main" id="{3206CBD8-3E6F-4DC5-A79B-3068C62F1D35}"/>
                </a:ext>
              </a:extLst>
            </p:cNvPr>
            <p:cNvSpPr txBox="1"/>
            <p:nvPr/>
          </p:nvSpPr>
          <p:spPr>
            <a:xfrm>
              <a:off x="5703174" y="4797789"/>
              <a:ext cx="1044259"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B9181BEF-3E41-4D57-853C-B538CB86383C}"/>
              </a:ext>
              <a:ext uri="{C183D7F6-B498-43B3-948B-1728B52AA6E4}">
                <adec:decorative xmlns:adec="http://schemas.microsoft.com/office/drawing/2017/decorative" val="1"/>
              </a:ext>
            </a:extLst>
          </p:cNvPr>
          <p:cNvGrpSpPr/>
          <p:nvPr/>
        </p:nvGrpSpPr>
        <p:grpSpPr>
          <a:xfrm>
            <a:off x="4150758" y="4949301"/>
            <a:ext cx="3890483" cy="894686"/>
            <a:chOff x="6019198" y="5236776"/>
            <a:chExt cx="3798891" cy="842261"/>
          </a:xfrm>
        </p:grpSpPr>
        <p:sp>
          <p:nvSpPr>
            <p:cNvPr id="82" name="Rectangle 81">
              <a:extLst>
                <a:ext uri="{FF2B5EF4-FFF2-40B4-BE49-F238E27FC236}">
                  <a16:creationId xmlns:a16="http://schemas.microsoft.com/office/drawing/2014/main" id="{64C44BF3-DFDB-497A-A6CB-01B9DA1D0A6A}"/>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83" name="Group 82">
              <a:extLst>
                <a:ext uri="{FF2B5EF4-FFF2-40B4-BE49-F238E27FC236}">
                  <a16:creationId xmlns:a16="http://schemas.microsoft.com/office/drawing/2014/main" id="{604A8292-E60E-4AD2-88A1-33FDB55FE057}"/>
                </a:ext>
              </a:extLst>
            </p:cNvPr>
            <p:cNvGrpSpPr/>
            <p:nvPr/>
          </p:nvGrpSpPr>
          <p:grpSpPr>
            <a:xfrm>
              <a:off x="6343322" y="5428291"/>
              <a:ext cx="3037433" cy="500498"/>
              <a:chOff x="6343322" y="5428291"/>
              <a:chExt cx="3037433" cy="500498"/>
            </a:xfrm>
          </p:grpSpPr>
          <p:grpSp>
            <p:nvGrpSpPr>
              <p:cNvPr id="84" name="Group 83" descr="Multi-cloud">
                <a:extLst>
                  <a:ext uri="{FF2B5EF4-FFF2-40B4-BE49-F238E27FC236}">
                    <a16:creationId xmlns:a16="http://schemas.microsoft.com/office/drawing/2014/main" id="{2C0EBB92-A8B2-4EC0-BB79-7D0E79D146BC}"/>
                  </a:ext>
                </a:extLst>
              </p:cNvPr>
              <p:cNvGrpSpPr/>
              <p:nvPr/>
            </p:nvGrpSpPr>
            <p:grpSpPr>
              <a:xfrm>
                <a:off x="6343322" y="5444669"/>
                <a:ext cx="817531" cy="484120"/>
                <a:chOff x="6764620" y="5811979"/>
                <a:chExt cx="817531" cy="484120"/>
              </a:xfrm>
            </p:grpSpPr>
            <p:sp>
              <p:nvSpPr>
                <p:cNvPr id="99" name="Rectangle 98">
                  <a:extLst>
                    <a:ext uri="{FF2B5EF4-FFF2-40B4-BE49-F238E27FC236}">
                      <a16:creationId xmlns:a16="http://schemas.microsoft.com/office/drawing/2014/main" id="{186BD946-6C43-4E7B-8523-C9B1817B982F}"/>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100" name="Group 99">
                  <a:extLst>
                    <a:ext uri="{FF2B5EF4-FFF2-40B4-BE49-F238E27FC236}">
                      <a16:creationId xmlns:a16="http://schemas.microsoft.com/office/drawing/2014/main" id="{94093E93-F39D-47AD-9C77-96C5602CFDD4}"/>
                    </a:ext>
                  </a:extLst>
                </p:cNvPr>
                <p:cNvGrpSpPr/>
                <p:nvPr/>
              </p:nvGrpSpPr>
              <p:grpSpPr>
                <a:xfrm>
                  <a:off x="6955186" y="5811979"/>
                  <a:ext cx="436399" cy="243012"/>
                  <a:chOff x="8293891" y="5276034"/>
                  <a:chExt cx="575789" cy="320633"/>
                </a:xfrm>
              </p:grpSpPr>
              <p:sp>
                <p:nvSpPr>
                  <p:cNvPr id="101" name="Cloud">
                    <a:extLst>
                      <a:ext uri="{FF2B5EF4-FFF2-40B4-BE49-F238E27FC236}">
                        <a16:creationId xmlns:a16="http://schemas.microsoft.com/office/drawing/2014/main" id="{AD4DAEC0-D1A6-411E-BA41-581D889C711E}"/>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Cloud">
                    <a:extLst>
                      <a:ext uri="{FF2B5EF4-FFF2-40B4-BE49-F238E27FC236}">
                        <a16:creationId xmlns:a16="http://schemas.microsoft.com/office/drawing/2014/main" id="{6946E87B-772F-4E9C-9BD1-4A42E2182599}"/>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85" name="Group 84" descr="Datacenter">
                <a:extLst>
                  <a:ext uri="{FF2B5EF4-FFF2-40B4-BE49-F238E27FC236}">
                    <a16:creationId xmlns:a16="http://schemas.microsoft.com/office/drawing/2014/main" id="{E5B8CF4D-E6C0-415D-8E3F-6B08895CAF7A}"/>
                  </a:ext>
                </a:extLst>
              </p:cNvPr>
              <p:cNvGrpSpPr/>
              <p:nvPr/>
            </p:nvGrpSpPr>
            <p:grpSpPr>
              <a:xfrm>
                <a:off x="7618326" y="5431874"/>
                <a:ext cx="765338" cy="496915"/>
                <a:chOff x="7925127" y="5808392"/>
                <a:chExt cx="765338" cy="496915"/>
              </a:xfrm>
            </p:grpSpPr>
            <p:sp>
              <p:nvSpPr>
                <p:cNvPr id="97" name="Rectangle 96">
                  <a:extLst>
                    <a:ext uri="{FF2B5EF4-FFF2-40B4-BE49-F238E27FC236}">
                      <a16:creationId xmlns:a16="http://schemas.microsoft.com/office/drawing/2014/main" id="{7B52C79E-ED4A-4C79-829B-1CD16BB98AC9}"/>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98" name="Picture 97">
                  <a:extLst>
                    <a:ext uri="{FF2B5EF4-FFF2-40B4-BE49-F238E27FC236}">
                      <a16:creationId xmlns:a16="http://schemas.microsoft.com/office/drawing/2014/main" id="{0EB28AB3-C85A-47FE-A56A-06A8080EB686}"/>
                    </a:ext>
                  </a:extLst>
                </p:cNvPr>
                <p:cNvPicPr>
                  <a:picLocks noChangeAspect="1"/>
                </p:cNvPicPr>
                <p:nvPr/>
              </p:nvPicPr>
              <p:blipFill>
                <a:blip r:embed="rId5"/>
                <a:srcRect/>
                <a:stretch/>
              </p:blipFill>
              <p:spPr>
                <a:xfrm>
                  <a:off x="8170298" y="5808392"/>
                  <a:ext cx="274997" cy="274997"/>
                </a:xfrm>
                <a:prstGeom prst="rect">
                  <a:avLst/>
                </a:prstGeom>
              </p:spPr>
            </p:pic>
          </p:grpSp>
          <p:grpSp>
            <p:nvGrpSpPr>
              <p:cNvPr id="86" name="Group 85" descr="Edge">
                <a:extLst>
                  <a:ext uri="{FF2B5EF4-FFF2-40B4-BE49-F238E27FC236}">
                    <a16:creationId xmlns:a16="http://schemas.microsoft.com/office/drawing/2014/main" id="{E184C50D-3CE3-4AE1-9DD8-0621FBF55EEA}"/>
                  </a:ext>
                </a:extLst>
              </p:cNvPr>
              <p:cNvGrpSpPr/>
              <p:nvPr/>
            </p:nvGrpSpPr>
            <p:grpSpPr>
              <a:xfrm>
                <a:off x="9032903" y="5428291"/>
                <a:ext cx="347852" cy="500498"/>
                <a:chOff x="9264400" y="5792951"/>
                <a:chExt cx="347852" cy="500498"/>
              </a:xfrm>
            </p:grpSpPr>
            <p:sp>
              <p:nvSpPr>
                <p:cNvPr id="87" name="Rectangle 86">
                  <a:extLst>
                    <a:ext uri="{FF2B5EF4-FFF2-40B4-BE49-F238E27FC236}">
                      <a16:creationId xmlns:a16="http://schemas.microsoft.com/office/drawing/2014/main" id="{499BDE58-013F-435B-A273-C0DA386F929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88" name="Group 87" descr="factory, manufacturing">
                  <a:extLst>
                    <a:ext uri="{FF2B5EF4-FFF2-40B4-BE49-F238E27FC236}">
                      <a16:creationId xmlns:a16="http://schemas.microsoft.com/office/drawing/2014/main" id="{11CCE168-C65E-4F40-81F3-A0D1ED0D1778}"/>
                    </a:ext>
                  </a:extLst>
                </p:cNvPr>
                <p:cNvGrpSpPr/>
                <p:nvPr/>
              </p:nvGrpSpPr>
              <p:grpSpPr>
                <a:xfrm>
                  <a:off x="9274428" y="5792951"/>
                  <a:ext cx="327797" cy="229616"/>
                  <a:chOff x="4298951" y="1169989"/>
                  <a:chExt cx="328613" cy="230188"/>
                </a:xfrm>
              </p:grpSpPr>
              <p:sp>
                <p:nvSpPr>
                  <p:cNvPr id="89" name="Rectangle 88">
                    <a:extLst>
                      <a:ext uri="{FF2B5EF4-FFF2-40B4-BE49-F238E27FC236}">
                        <a16:creationId xmlns:a16="http://schemas.microsoft.com/office/drawing/2014/main" id="{34285388-EB01-4FBE-9D3C-CF5A2BA453BC}"/>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CFDB827-5D68-4676-8C91-64B448454423}"/>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8A84C94-EF39-470B-9077-1D174FEC82EC}"/>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6933D8BC-EA7E-4B7B-9C8A-CFBCD5A7017C}"/>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AE16F594-DB32-4609-863F-965F1F6CA1EE}"/>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2" name="Group 1">
            <a:extLst>
              <a:ext uri="{FF2B5EF4-FFF2-40B4-BE49-F238E27FC236}">
                <a16:creationId xmlns:a16="http://schemas.microsoft.com/office/drawing/2014/main" id="{9E58FB2D-EF9E-472B-B12F-7BC74B25521A}"/>
              </a:ext>
              <a:ext uri="{C183D7F6-B498-43B3-948B-1728B52AA6E4}">
                <adec:decorative xmlns:adec="http://schemas.microsoft.com/office/drawing/2017/decorative" val="1"/>
              </a:ext>
            </a:extLst>
          </p:cNvPr>
          <p:cNvGrpSpPr/>
          <p:nvPr/>
        </p:nvGrpSpPr>
        <p:grpSpPr>
          <a:xfrm>
            <a:off x="2673181" y="2146599"/>
            <a:ext cx="6845638" cy="1369100"/>
            <a:chOff x="2539369" y="2622471"/>
            <a:chExt cx="6845638" cy="1369100"/>
          </a:xfrm>
        </p:grpSpPr>
        <p:sp>
          <p:nvSpPr>
            <p:cNvPr id="58" name="Title 1">
              <a:extLst>
                <a:ext uri="{FF2B5EF4-FFF2-40B4-BE49-F238E27FC236}">
                  <a16:creationId xmlns:a16="http://schemas.microsoft.com/office/drawing/2014/main" id="{CC82EF72-AF8F-4164-A3FE-3B49C2EDE926}"/>
                </a:ext>
              </a:extLst>
            </p:cNvPr>
            <p:cNvSpPr txBox="1">
              <a:spLocks/>
            </p:cNvSpPr>
            <p:nvPr/>
          </p:nvSpPr>
          <p:spPr>
            <a:xfrm>
              <a:off x="2539369" y="3506873"/>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IT/Ops</a:t>
              </a:r>
            </a:p>
          </p:txBody>
        </p:sp>
        <p:sp>
          <p:nvSpPr>
            <p:cNvPr id="60" name="Title 1">
              <a:extLst>
                <a:ext uri="{FF2B5EF4-FFF2-40B4-BE49-F238E27FC236}">
                  <a16:creationId xmlns:a16="http://schemas.microsoft.com/office/drawing/2014/main" id="{F68429F0-7DCB-49E6-9866-0CFCAC7F4D98}"/>
                </a:ext>
              </a:extLst>
            </p:cNvPr>
            <p:cNvSpPr txBox="1">
              <a:spLocks/>
            </p:cNvSpPr>
            <p:nvPr/>
          </p:nvSpPr>
          <p:spPr>
            <a:xfrm>
              <a:off x="4414503" y="3522857"/>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Guardrails</a:t>
              </a:r>
            </a:p>
          </p:txBody>
        </p:sp>
        <p:cxnSp>
          <p:nvCxnSpPr>
            <p:cNvPr id="62" name="Straight Connector 61">
              <a:extLst>
                <a:ext uri="{FF2B5EF4-FFF2-40B4-BE49-F238E27FC236}">
                  <a16:creationId xmlns:a16="http://schemas.microsoft.com/office/drawing/2014/main" id="{BBA69498-4C60-40C5-B950-FF6FF3C6EBDC}"/>
                </a:ext>
              </a:extLst>
            </p:cNvPr>
            <p:cNvCxnSpPr>
              <a:cxnSpLocks/>
            </p:cNvCxnSpPr>
            <p:nvPr/>
          </p:nvCxnSpPr>
          <p:spPr>
            <a:xfrm flipH="1">
              <a:off x="5095905" y="2912888"/>
              <a:ext cx="283117" cy="0"/>
            </a:xfrm>
            <a:prstGeom prst="line">
              <a:avLst/>
            </a:prstGeom>
            <a:noFill/>
            <a:ln w="15875" cap="flat" cmpd="sng" algn="ctr">
              <a:solidFill>
                <a:schemeClr val="accent1"/>
              </a:solidFill>
              <a:prstDash val="solid"/>
              <a:miter lim="800000"/>
              <a:headEnd type="arrow" w="med" len="med"/>
              <a:tailEnd type="none" w="lg" len="med"/>
            </a:ln>
            <a:effectLst/>
          </p:spPr>
        </p:cxnSp>
        <p:sp>
          <p:nvSpPr>
            <p:cNvPr id="63" name="Rectangle 62">
              <a:extLst>
                <a:ext uri="{FF2B5EF4-FFF2-40B4-BE49-F238E27FC236}">
                  <a16:creationId xmlns:a16="http://schemas.microsoft.com/office/drawing/2014/main" id="{3B32294D-F722-4993-B394-D5BEEC64D048}"/>
                </a:ext>
              </a:extLst>
            </p:cNvPr>
            <p:cNvSpPr/>
            <p:nvPr/>
          </p:nvSpPr>
          <p:spPr bwMode="auto">
            <a:xfrm>
              <a:off x="6717728" y="2772122"/>
              <a:ext cx="649293" cy="13038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4F28CBF-7DD4-4338-ADB2-81BB95428EBF}"/>
                </a:ext>
              </a:extLst>
            </p:cNvPr>
            <p:cNvSpPr/>
            <p:nvPr/>
          </p:nvSpPr>
          <p:spPr bwMode="auto">
            <a:xfrm>
              <a:off x="6228455" y="3437573"/>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audits</a:t>
              </a:r>
            </a:p>
          </p:txBody>
        </p:sp>
        <p:sp>
          <p:nvSpPr>
            <p:cNvPr id="65" name="Rectangle 64">
              <a:extLst>
                <a:ext uri="{FF2B5EF4-FFF2-40B4-BE49-F238E27FC236}">
                  <a16:creationId xmlns:a16="http://schemas.microsoft.com/office/drawing/2014/main" id="{794DFD1F-D6E3-4605-8249-E83ECB6ACE80}"/>
                </a:ext>
              </a:extLst>
            </p:cNvPr>
            <p:cNvSpPr/>
            <p:nvPr/>
          </p:nvSpPr>
          <p:spPr bwMode="auto">
            <a:xfrm>
              <a:off x="7739087" y="3437573"/>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Delegated remediation</a:t>
              </a:r>
            </a:p>
          </p:txBody>
        </p:sp>
        <p:pic>
          <p:nvPicPr>
            <p:cNvPr id="66" name="Graphic 65">
              <a:extLst>
                <a:ext uri="{FF2B5EF4-FFF2-40B4-BE49-F238E27FC236}">
                  <a16:creationId xmlns:a16="http://schemas.microsoft.com/office/drawing/2014/main" id="{A1094FC5-A7AF-4065-A8AC-933F01A39E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5417" y="2690292"/>
              <a:ext cx="420575" cy="420575"/>
            </a:xfrm>
            <a:prstGeom prst="rect">
              <a:avLst/>
            </a:prstGeom>
          </p:spPr>
        </p:pic>
        <p:pic>
          <p:nvPicPr>
            <p:cNvPr id="67" name="Graphic 66">
              <a:extLst>
                <a:ext uri="{FF2B5EF4-FFF2-40B4-BE49-F238E27FC236}">
                  <a16:creationId xmlns:a16="http://schemas.microsoft.com/office/drawing/2014/main" id="{EE953927-1B9F-4FD7-B650-12912CD926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7657" y="2664007"/>
              <a:ext cx="497762" cy="497762"/>
            </a:xfrm>
            <a:prstGeom prst="rect">
              <a:avLst/>
            </a:prstGeom>
          </p:spPr>
        </p:pic>
        <p:pic>
          <p:nvPicPr>
            <p:cNvPr id="68" name="Graphic 67">
              <a:extLst>
                <a:ext uri="{FF2B5EF4-FFF2-40B4-BE49-F238E27FC236}">
                  <a16:creationId xmlns:a16="http://schemas.microsoft.com/office/drawing/2014/main" id="{E5384836-8FD3-4F76-885B-CB2C843A8C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4049" y="2671979"/>
              <a:ext cx="457200" cy="457200"/>
            </a:xfrm>
            <a:prstGeom prst="rect">
              <a:avLst/>
            </a:prstGeom>
          </p:spPr>
        </p:pic>
        <p:pic>
          <p:nvPicPr>
            <p:cNvPr id="69" name="Graphic 68">
              <a:extLst>
                <a:ext uri="{FF2B5EF4-FFF2-40B4-BE49-F238E27FC236}">
                  <a16:creationId xmlns:a16="http://schemas.microsoft.com/office/drawing/2014/main" id="{8BB31DF1-40C0-4601-9A25-728CE9F0C7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78" y="2651743"/>
              <a:ext cx="457199" cy="457199"/>
            </a:xfrm>
            <a:prstGeom prst="rect">
              <a:avLst/>
            </a:prstGeom>
          </p:spPr>
        </p:pic>
        <p:pic>
          <p:nvPicPr>
            <p:cNvPr id="28" name="Graphic 27" descr="User">
              <a:extLst>
                <a:ext uri="{FF2B5EF4-FFF2-40B4-BE49-F238E27FC236}">
                  <a16:creationId xmlns:a16="http://schemas.microsoft.com/office/drawing/2014/main" id="{D3EA48B6-62B1-406B-A41E-D42C225EBC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44910" y="2622471"/>
              <a:ext cx="580833" cy="580833"/>
            </a:xfrm>
            <a:prstGeom prst="rect">
              <a:avLst/>
            </a:prstGeom>
          </p:spPr>
        </p:pic>
        <p:cxnSp>
          <p:nvCxnSpPr>
            <p:cNvPr id="29" name="Straight Connector 28">
              <a:extLst>
                <a:ext uri="{FF2B5EF4-FFF2-40B4-BE49-F238E27FC236}">
                  <a16:creationId xmlns:a16="http://schemas.microsoft.com/office/drawing/2014/main" id="{B98AA431-A8E2-4F9F-BA9F-3294E8BB26FA}"/>
                </a:ext>
                <a:ext uri="{C183D7F6-B498-43B3-948B-1728B52AA6E4}">
                  <adec:decorative xmlns:adec="http://schemas.microsoft.com/office/drawing/2017/decorative" val="1"/>
                </a:ext>
              </a:extLst>
            </p:cNvPr>
            <p:cNvCxnSpPr>
              <a:cxnSpLocks/>
            </p:cNvCxnSpPr>
            <p:nvPr/>
          </p:nvCxnSpPr>
          <p:spPr>
            <a:xfrm flipH="1">
              <a:off x="3771658" y="2919793"/>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30" name="TextBox 29">
              <a:extLst>
                <a:ext uri="{FF2B5EF4-FFF2-40B4-BE49-F238E27FC236}">
                  <a16:creationId xmlns:a16="http://schemas.microsoft.com/office/drawing/2014/main" id="{E69B62F5-0235-4627-989B-3688E0BA467A}"/>
                </a:ext>
              </a:extLst>
            </p:cNvPr>
            <p:cNvSpPr txBox="1"/>
            <p:nvPr/>
          </p:nvSpPr>
          <p:spPr>
            <a:xfrm>
              <a:off x="5057955" y="3108942"/>
              <a:ext cx="12140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cxnSp>
          <p:nvCxnSpPr>
            <p:cNvPr id="31" name="Straight Connector 30">
              <a:extLst>
                <a:ext uri="{FF2B5EF4-FFF2-40B4-BE49-F238E27FC236}">
                  <a16:creationId xmlns:a16="http://schemas.microsoft.com/office/drawing/2014/main" id="{68216ED1-3C1D-489C-82E8-0B6CCAFC09BF}"/>
                </a:ext>
                <a:ext uri="{C183D7F6-B498-43B3-948B-1728B52AA6E4}">
                  <adec:decorative xmlns:adec="http://schemas.microsoft.com/office/drawing/2017/decorative" val="1"/>
                </a:ext>
              </a:extLst>
            </p:cNvPr>
            <p:cNvCxnSpPr>
              <a:cxnSpLocks/>
            </p:cNvCxnSpPr>
            <p:nvPr/>
          </p:nvCxnSpPr>
          <p:spPr>
            <a:xfrm flipH="1">
              <a:off x="6026624" y="2912887"/>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32" name="Straight Connector 31">
              <a:extLst>
                <a:ext uri="{FF2B5EF4-FFF2-40B4-BE49-F238E27FC236}">
                  <a16:creationId xmlns:a16="http://schemas.microsoft.com/office/drawing/2014/main" id="{CFEFBFE7-507C-4313-B60A-A4DFF267C7A3}"/>
                </a:ext>
                <a:ext uri="{C183D7F6-B498-43B3-948B-1728B52AA6E4}">
                  <adec:decorative xmlns:adec="http://schemas.microsoft.com/office/drawing/2017/decorative" val="1"/>
                </a:ext>
              </a:extLst>
            </p:cNvPr>
            <p:cNvCxnSpPr>
              <a:cxnSpLocks/>
            </p:cNvCxnSpPr>
            <p:nvPr/>
          </p:nvCxnSpPr>
          <p:spPr>
            <a:xfrm flipH="1">
              <a:off x="7452409" y="2904997"/>
              <a:ext cx="613481" cy="0"/>
            </a:xfrm>
            <a:prstGeom prst="line">
              <a:avLst/>
            </a:prstGeom>
            <a:noFill/>
            <a:ln w="15875" cap="flat" cmpd="sng" algn="ctr">
              <a:solidFill>
                <a:schemeClr val="accent1"/>
              </a:solidFill>
              <a:prstDash val="solid"/>
              <a:miter lim="800000"/>
              <a:headEnd type="arrow" w="med" len="med"/>
              <a:tailEnd type="none" w="lg" len="med"/>
            </a:ln>
            <a:effectLst/>
          </p:spPr>
        </p:cxnSp>
      </p:grpSp>
    </p:spTree>
    <p:extLst>
      <p:ext uri="{BB962C8B-B14F-4D97-AF65-F5344CB8AC3E}">
        <p14:creationId xmlns:p14="http://schemas.microsoft.com/office/powerpoint/2010/main" val="363489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BC6AB9-657C-4067-A580-481B917FB256}"/>
              </a:ext>
            </a:extLst>
          </p:cNvPr>
          <p:cNvSpPr/>
          <p:nvPr/>
        </p:nvSpPr>
        <p:spPr bwMode="auto">
          <a:xfrm>
            <a:off x="7621058" y="4450521"/>
            <a:ext cx="4520141" cy="23463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a:t>
            </a:r>
          </a:p>
        </p:txBody>
      </p:sp>
      <p:cxnSp>
        <p:nvCxnSpPr>
          <p:cNvPr id="64" name="Elbow Connector 227">
            <a:extLst>
              <a:ext uri="{FF2B5EF4-FFF2-40B4-BE49-F238E27FC236}">
                <a16:creationId xmlns:a16="http://schemas.microsoft.com/office/drawing/2014/main" id="{D419615D-290D-4185-A009-667E77D6A9D7}"/>
              </a:ext>
              <a:ext uri="{C183D7F6-B498-43B3-948B-1728B52AA6E4}">
                <adec:decorative xmlns:adec="http://schemas.microsoft.com/office/drawing/2017/decorative" val="1"/>
              </a:ext>
            </a:extLst>
          </p:cNvPr>
          <p:cNvCxnSpPr>
            <a:cxnSpLocks/>
            <a:stCxn id="89" idx="1"/>
            <a:endCxn id="79" idx="2"/>
          </p:cNvCxnSpPr>
          <p:nvPr/>
        </p:nvCxnSpPr>
        <p:spPr>
          <a:xfrm rot="10800000">
            <a:off x="516766" y="2460154"/>
            <a:ext cx="7319918" cy="2808101"/>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servers</a:t>
            </a:r>
            <a:br>
              <a:rPr lang="en-US"/>
            </a:br>
            <a:r>
              <a:rPr lang="en-US" sz="2000">
                <a:solidFill>
                  <a:schemeClr val="accent1"/>
                </a:solidFill>
                <a:latin typeface="+mn-lt"/>
                <a:cs typeface="Segoe UI"/>
              </a:rPr>
              <a:t>Azure Key Vault Integration</a:t>
            </a:r>
            <a:endParaRPr lang="en-US" sz="2000">
              <a:solidFill>
                <a:schemeClr val="accent1"/>
              </a:solidFill>
              <a:latin typeface="+mn-lt"/>
            </a:endParaRPr>
          </a:p>
        </p:txBody>
      </p:sp>
      <p:sp>
        <p:nvSpPr>
          <p:cNvPr id="5" name="Rectangle 4">
            <a:extLst>
              <a:ext uri="{FF2B5EF4-FFF2-40B4-BE49-F238E27FC236}">
                <a16:creationId xmlns:a16="http://schemas.microsoft.com/office/drawing/2014/main" id="{06046251-2DAD-4632-A76C-DA89A6E31E97}"/>
              </a:ext>
            </a:extLst>
          </p:cNvPr>
          <p:cNvSpPr/>
          <p:nvPr/>
        </p:nvSpPr>
        <p:spPr bwMode="auto">
          <a:xfrm>
            <a:off x="3246069" y="2918770"/>
            <a:ext cx="2438325" cy="13022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 (AKV)</a:t>
            </a:r>
          </a:p>
        </p:txBody>
      </p:sp>
      <p:pic>
        <p:nvPicPr>
          <p:cNvPr id="8" name="Graphic 7">
            <a:extLst>
              <a:ext uri="{FF2B5EF4-FFF2-40B4-BE49-F238E27FC236}">
                <a16:creationId xmlns:a16="http://schemas.microsoft.com/office/drawing/2014/main" id="{ECC8B9A6-AF10-45EA-9132-1567F151B3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189" y="2735890"/>
            <a:ext cx="365760" cy="365760"/>
          </a:xfrm>
          <a:prstGeom prst="rect">
            <a:avLst/>
          </a:prstGeom>
        </p:spPr>
      </p:pic>
      <p:grpSp>
        <p:nvGrpSpPr>
          <p:cNvPr id="12" name="Group 11">
            <a:extLst>
              <a:ext uri="{FF2B5EF4-FFF2-40B4-BE49-F238E27FC236}">
                <a16:creationId xmlns:a16="http://schemas.microsoft.com/office/drawing/2014/main" id="{D5BC1BC2-D3FB-4DEF-80D3-39137D54D551}"/>
              </a:ext>
              <a:ext uri="{C183D7F6-B498-43B3-948B-1728B52AA6E4}">
                <adec:decorative xmlns:adec="http://schemas.microsoft.com/office/drawing/2017/decorative" val="1"/>
              </a:ext>
            </a:extLst>
          </p:cNvPr>
          <p:cNvGrpSpPr/>
          <p:nvPr/>
        </p:nvGrpSpPr>
        <p:grpSpPr>
          <a:xfrm>
            <a:off x="3589897" y="3345615"/>
            <a:ext cx="1750667" cy="741728"/>
            <a:chOff x="5809860" y="4867507"/>
            <a:chExt cx="1750667" cy="741728"/>
          </a:xfrm>
        </p:grpSpPr>
        <p:sp>
          <p:nvSpPr>
            <p:cNvPr id="44" name="Rectangle 43">
              <a:extLst>
                <a:ext uri="{FF2B5EF4-FFF2-40B4-BE49-F238E27FC236}">
                  <a16:creationId xmlns:a16="http://schemas.microsoft.com/office/drawing/2014/main" id="{3F1F694E-5B05-4788-8017-5FA384A760C0}"/>
                </a:ext>
              </a:extLst>
            </p:cNvPr>
            <p:cNvSpPr/>
            <p:nvPr/>
          </p:nvSpPr>
          <p:spPr bwMode="auto">
            <a:xfrm>
              <a:off x="5809860" y="4867507"/>
              <a:ext cx="1750667" cy="74172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User Certificates</a:t>
              </a:r>
            </a:p>
          </p:txBody>
        </p:sp>
        <p:grpSp>
          <p:nvGrpSpPr>
            <p:cNvPr id="11" name="Group 10">
              <a:extLst>
                <a:ext uri="{FF2B5EF4-FFF2-40B4-BE49-F238E27FC236}">
                  <a16:creationId xmlns:a16="http://schemas.microsoft.com/office/drawing/2014/main" id="{8AA05723-EFAB-4821-BF21-20927F41CB2F}"/>
                </a:ext>
              </a:extLst>
            </p:cNvPr>
            <p:cNvGrpSpPr/>
            <p:nvPr/>
          </p:nvGrpSpPr>
          <p:grpSpPr>
            <a:xfrm>
              <a:off x="6069909" y="5195753"/>
              <a:ext cx="1239272" cy="365762"/>
              <a:chOff x="4914863" y="2458129"/>
              <a:chExt cx="1239272" cy="365762"/>
            </a:xfrm>
          </p:grpSpPr>
          <p:pic>
            <p:nvPicPr>
              <p:cNvPr id="10" name="Graphic 9">
                <a:extLst>
                  <a:ext uri="{FF2B5EF4-FFF2-40B4-BE49-F238E27FC236}">
                    <a16:creationId xmlns:a16="http://schemas.microsoft.com/office/drawing/2014/main" id="{B48A7293-F2E1-4D0E-90EB-2196031F51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863" y="2458131"/>
                <a:ext cx="365760" cy="365760"/>
              </a:xfrm>
              <a:prstGeom prst="rect">
                <a:avLst/>
              </a:prstGeom>
            </p:spPr>
          </p:pic>
          <p:pic>
            <p:nvPicPr>
              <p:cNvPr id="45" name="Graphic 44">
                <a:extLst>
                  <a:ext uri="{FF2B5EF4-FFF2-40B4-BE49-F238E27FC236}">
                    <a16:creationId xmlns:a16="http://schemas.microsoft.com/office/drawing/2014/main" id="{0F3F46BB-DEE0-4641-86D2-E6E6430C6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619" y="2458130"/>
                <a:ext cx="365760" cy="365760"/>
              </a:xfrm>
              <a:prstGeom prst="rect">
                <a:avLst/>
              </a:prstGeom>
            </p:spPr>
          </p:pic>
          <p:pic>
            <p:nvPicPr>
              <p:cNvPr id="46" name="Graphic 45">
                <a:extLst>
                  <a:ext uri="{FF2B5EF4-FFF2-40B4-BE49-F238E27FC236}">
                    <a16:creationId xmlns:a16="http://schemas.microsoft.com/office/drawing/2014/main" id="{960FE62E-47FC-45A4-81B6-EBE471561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75" y="2458129"/>
                <a:ext cx="365760" cy="365760"/>
              </a:xfrm>
              <a:prstGeom prst="rect">
                <a:avLst/>
              </a:prstGeom>
            </p:spPr>
          </p:pic>
        </p:grpSp>
      </p:grpSp>
      <p:sp>
        <p:nvSpPr>
          <p:cNvPr id="48" name="Rectangle 47">
            <a:extLst>
              <a:ext uri="{FF2B5EF4-FFF2-40B4-BE49-F238E27FC236}">
                <a16:creationId xmlns:a16="http://schemas.microsoft.com/office/drawing/2014/main" id="{61C10756-84D8-4DEC-AEC4-208FF4E76E94}"/>
              </a:ext>
            </a:extLst>
          </p:cNvPr>
          <p:cNvSpPr/>
          <p:nvPr/>
        </p:nvSpPr>
        <p:spPr bwMode="auto">
          <a:xfrm>
            <a:off x="1893237" y="1950661"/>
            <a:ext cx="2169802" cy="46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Public Key Infrastructure (PKI)</a:t>
            </a:r>
          </a:p>
        </p:txBody>
      </p:sp>
      <p:pic>
        <p:nvPicPr>
          <p:cNvPr id="14" name="Graphic 13">
            <a:extLst>
              <a:ext uri="{FF2B5EF4-FFF2-40B4-BE49-F238E27FC236}">
                <a16:creationId xmlns:a16="http://schemas.microsoft.com/office/drawing/2014/main" id="{A221A8AB-47FC-43C3-B0F9-1B2A3B6942A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9974">
            <a:off x="1736671" y="1776959"/>
            <a:ext cx="274320" cy="274320"/>
          </a:xfrm>
          <a:prstGeom prst="rect">
            <a:avLst/>
          </a:prstGeom>
        </p:spPr>
      </p:pic>
      <p:cxnSp>
        <p:nvCxnSpPr>
          <p:cNvPr id="51" name="Straight Connector 50">
            <a:extLst>
              <a:ext uri="{FF2B5EF4-FFF2-40B4-BE49-F238E27FC236}">
                <a16:creationId xmlns:a16="http://schemas.microsoft.com/office/drawing/2014/main" id="{C0FB0262-B36D-40D5-B749-FE67DCC86287}"/>
              </a:ext>
              <a:ext uri="{C183D7F6-B498-43B3-948B-1728B52AA6E4}">
                <adec:decorative xmlns:adec="http://schemas.microsoft.com/office/drawing/2017/decorative" val="1"/>
              </a:ext>
            </a:extLst>
          </p:cNvPr>
          <p:cNvCxnSpPr>
            <a:cxnSpLocks/>
          </p:cNvCxnSpPr>
          <p:nvPr/>
        </p:nvCxnSpPr>
        <p:spPr>
          <a:xfrm flipV="1">
            <a:off x="8091723" y="3559529"/>
            <a:ext cx="5011" cy="1450944"/>
          </a:xfrm>
          <a:prstGeom prst="line">
            <a:avLst/>
          </a:prstGeom>
          <a:noFill/>
          <a:ln w="19050" cap="flat" cmpd="sng" algn="ctr">
            <a:solidFill>
              <a:schemeClr val="accent1"/>
            </a:solidFill>
            <a:prstDash val="solid"/>
            <a:miter lim="800000"/>
            <a:headEnd type="arrow" w="med" len="med"/>
            <a:tailEnd type="none" w="lg" len="med"/>
          </a:ln>
          <a:effectLst/>
        </p:spPr>
      </p:cxnSp>
      <p:sp>
        <p:nvSpPr>
          <p:cNvPr id="19" name="Rectangle 18">
            <a:extLst>
              <a:ext uri="{FF2B5EF4-FFF2-40B4-BE49-F238E27FC236}">
                <a16:creationId xmlns:a16="http://schemas.microsoft.com/office/drawing/2014/main" id="{1907E8F9-3387-4135-A968-4040CDBE837B}"/>
              </a:ext>
            </a:extLst>
          </p:cNvPr>
          <p:cNvSpPr/>
          <p:nvPr/>
        </p:nvSpPr>
        <p:spPr bwMode="auto">
          <a:xfrm>
            <a:off x="3246069" y="4783774"/>
            <a:ext cx="2438325" cy="13022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sp>
        <p:nvSpPr>
          <p:cNvPr id="59" name="Rectangle 58">
            <a:extLst>
              <a:ext uri="{FF2B5EF4-FFF2-40B4-BE49-F238E27FC236}">
                <a16:creationId xmlns:a16="http://schemas.microsoft.com/office/drawing/2014/main" id="{B7F09F11-BDCB-421D-A67B-DEE233AFCC3E}"/>
              </a:ext>
            </a:extLst>
          </p:cNvPr>
          <p:cNvSpPr/>
          <p:nvPr/>
        </p:nvSpPr>
        <p:spPr bwMode="auto">
          <a:xfrm>
            <a:off x="3784932" y="4978630"/>
            <a:ext cx="1360596" cy="4225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Service</a:t>
            </a:r>
          </a:p>
        </p:txBody>
      </p:sp>
      <p:sp>
        <p:nvSpPr>
          <p:cNvPr id="20" name="Rectangle 19">
            <a:extLst>
              <a:ext uri="{FF2B5EF4-FFF2-40B4-BE49-F238E27FC236}">
                <a16:creationId xmlns:a16="http://schemas.microsoft.com/office/drawing/2014/main" id="{440D599A-2A70-40A3-BC8E-E747C361D1BD}"/>
              </a:ext>
            </a:extLst>
          </p:cNvPr>
          <p:cNvSpPr/>
          <p:nvPr/>
        </p:nvSpPr>
        <p:spPr bwMode="auto">
          <a:xfrm>
            <a:off x="11095113" y="2080964"/>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21" name="Graphic 20" descr="Azure AD icon">
            <a:extLst>
              <a:ext uri="{FF2B5EF4-FFF2-40B4-BE49-F238E27FC236}">
                <a16:creationId xmlns:a16="http://schemas.microsoft.com/office/drawing/2014/main" id="{72984CDA-C837-4B03-A8C3-EFC139ADF0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2233" y="1961154"/>
            <a:ext cx="365760" cy="365760"/>
          </a:xfrm>
          <a:prstGeom prst="rect">
            <a:avLst/>
          </a:prstGeom>
        </p:spPr>
      </p:pic>
      <p:sp>
        <p:nvSpPr>
          <p:cNvPr id="24" name="Rectangle 23">
            <a:extLst>
              <a:ext uri="{FF2B5EF4-FFF2-40B4-BE49-F238E27FC236}">
                <a16:creationId xmlns:a16="http://schemas.microsoft.com/office/drawing/2014/main" id="{F5AE5A5A-5816-48AF-B895-6A2668DDFE6E}"/>
              </a:ext>
            </a:extLst>
          </p:cNvPr>
          <p:cNvSpPr/>
          <p:nvPr/>
        </p:nvSpPr>
        <p:spPr>
          <a:xfrm>
            <a:off x="5053345" y="1968989"/>
            <a:ext cx="358582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is configured with Azure Managed Identity for allowing the Azure Arc-enabled server to access certificates  </a:t>
            </a:r>
          </a:p>
        </p:txBody>
      </p:sp>
      <p:cxnSp>
        <p:nvCxnSpPr>
          <p:cNvPr id="70" name="Elbow Connector 227">
            <a:extLst>
              <a:ext uri="{FF2B5EF4-FFF2-40B4-BE49-F238E27FC236}">
                <a16:creationId xmlns:a16="http://schemas.microsoft.com/office/drawing/2014/main" id="{8B6FE170-62A8-447C-B4BF-92C6ED6388D0}"/>
              </a:ext>
              <a:ext uri="{C183D7F6-B498-43B3-948B-1728B52AA6E4}">
                <adec:decorative xmlns:adec="http://schemas.microsoft.com/office/drawing/2017/decorative" val="1"/>
              </a:ext>
            </a:extLst>
          </p:cNvPr>
          <p:cNvCxnSpPr>
            <a:cxnSpLocks/>
            <a:stCxn id="20" idx="1"/>
            <a:endCxn id="5" idx="0"/>
          </p:cNvCxnSpPr>
          <p:nvPr/>
        </p:nvCxnSpPr>
        <p:spPr>
          <a:xfrm rot="10800000" flipV="1">
            <a:off x="4465233" y="2355982"/>
            <a:ext cx="6629881" cy="562788"/>
          </a:xfrm>
          <a:prstGeom prst="bentConnector2">
            <a:avLst/>
          </a:prstGeom>
          <a:noFill/>
          <a:ln w="19050" cap="flat" cmpd="sng" algn="ctr">
            <a:solidFill>
              <a:schemeClr val="accent1"/>
            </a:solidFill>
            <a:prstDash val="solid"/>
            <a:miter lim="800000"/>
            <a:headEnd type="arrow" w="med" len="med"/>
            <a:tailEnd type="none" w="med" len="med"/>
          </a:ln>
          <a:effectLst/>
        </p:spPr>
      </p:cxnSp>
      <p:grpSp>
        <p:nvGrpSpPr>
          <p:cNvPr id="77" name="Group 76" descr="Azure admin icon">
            <a:extLst>
              <a:ext uri="{FF2B5EF4-FFF2-40B4-BE49-F238E27FC236}">
                <a16:creationId xmlns:a16="http://schemas.microsoft.com/office/drawing/2014/main" id="{14C209FE-53CD-4C95-A766-C6A5E3996F10}"/>
              </a:ext>
              <a:ext uri="{C183D7F6-B498-43B3-948B-1728B52AA6E4}">
                <adec:decorative xmlns:adec="http://schemas.microsoft.com/office/drawing/2017/decorative" val="0"/>
              </a:ext>
            </a:extLst>
          </p:cNvPr>
          <p:cNvGrpSpPr/>
          <p:nvPr/>
        </p:nvGrpSpPr>
        <p:grpSpPr>
          <a:xfrm>
            <a:off x="-103361" y="1550551"/>
            <a:ext cx="1240252" cy="909602"/>
            <a:chOff x="9477444" y="108365"/>
            <a:chExt cx="1240252" cy="909602"/>
          </a:xfrm>
        </p:grpSpPr>
        <p:pic>
          <p:nvPicPr>
            <p:cNvPr id="79" name="Graphic 78" descr="User">
              <a:extLst>
                <a:ext uri="{FF2B5EF4-FFF2-40B4-BE49-F238E27FC236}">
                  <a16:creationId xmlns:a16="http://schemas.microsoft.com/office/drawing/2014/main" id="{67A78B9E-9784-4FE6-A18D-5E08F99306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22081" y="466988"/>
              <a:ext cx="550979" cy="550979"/>
            </a:xfrm>
            <a:prstGeom prst="rect">
              <a:avLst/>
            </a:prstGeom>
          </p:spPr>
        </p:pic>
        <p:sp>
          <p:nvSpPr>
            <p:cNvPr id="81" name="Rectangle 80">
              <a:extLst>
                <a:ext uri="{FF2B5EF4-FFF2-40B4-BE49-F238E27FC236}">
                  <a16:creationId xmlns:a16="http://schemas.microsoft.com/office/drawing/2014/main" id="{8D989888-3473-4A5C-A38D-AB3B58A5D13D}"/>
                </a:ext>
              </a:extLst>
            </p:cNvPr>
            <p:cNvSpPr/>
            <p:nvPr/>
          </p:nvSpPr>
          <p:spPr>
            <a:xfrm>
              <a:off x="9477444" y="108365"/>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 Security Administrator</a:t>
              </a:r>
            </a:p>
          </p:txBody>
        </p:sp>
      </p:grpSp>
      <p:sp>
        <p:nvSpPr>
          <p:cNvPr id="87" name="Rectangle 86">
            <a:extLst>
              <a:ext uri="{FF2B5EF4-FFF2-40B4-BE49-F238E27FC236}">
                <a16:creationId xmlns:a16="http://schemas.microsoft.com/office/drawing/2014/main" id="{7C7A6D10-8C0A-4F1B-BEF0-D50C5DB94A1C}"/>
              </a:ext>
            </a:extLst>
          </p:cNvPr>
          <p:cNvSpPr/>
          <p:nvPr/>
        </p:nvSpPr>
        <p:spPr>
          <a:xfrm>
            <a:off x="711646" y="4850705"/>
            <a:ext cx="21670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is deployed on the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Arc-enabled server</a:t>
            </a:r>
          </a:p>
        </p:txBody>
      </p:sp>
      <p:sp>
        <p:nvSpPr>
          <p:cNvPr id="89" name="Rectangle 88">
            <a:extLst>
              <a:ext uri="{FF2B5EF4-FFF2-40B4-BE49-F238E27FC236}">
                <a16:creationId xmlns:a16="http://schemas.microsoft.com/office/drawing/2014/main" id="{76E62CFF-3654-478D-B243-080E31CDCF4D}"/>
              </a:ext>
            </a:extLst>
          </p:cNvPr>
          <p:cNvSpPr/>
          <p:nvPr/>
        </p:nvSpPr>
        <p:spPr bwMode="auto">
          <a:xfrm>
            <a:off x="7836684" y="5017815"/>
            <a:ext cx="1490558" cy="500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 Background Service</a:t>
            </a:r>
          </a:p>
        </p:txBody>
      </p:sp>
      <p:sp>
        <p:nvSpPr>
          <p:cNvPr id="91" name="Rectangle 90">
            <a:extLst>
              <a:ext uri="{FF2B5EF4-FFF2-40B4-BE49-F238E27FC236}">
                <a16:creationId xmlns:a16="http://schemas.microsoft.com/office/drawing/2014/main" id="{B55E14A9-6CD7-4D82-BCD1-F06F70A7BAE3}"/>
              </a:ext>
            </a:extLst>
          </p:cNvPr>
          <p:cNvSpPr/>
          <p:nvPr/>
        </p:nvSpPr>
        <p:spPr>
          <a:xfrm>
            <a:off x="5688196" y="4753087"/>
            <a:ext cx="2040675"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Certificates URIs are used as parameters and syncs based on user-defined time intervals</a:t>
            </a:r>
          </a:p>
        </p:txBody>
      </p:sp>
      <p:pic>
        <p:nvPicPr>
          <p:cNvPr id="16" name="Graphic 15">
            <a:extLst>
              <a:ext uri="{FF2B5EF4-FFF2-40B4-BE49-F238E27FC236}">
                <a16:creationId xmlns:a16="http://schemas.microsoft.com/office/drawing/2014/main" id="{3402C1FB-D9BD-4FEF-A786-30AD6671A2F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46368" y="4796791"/>
            <a:ext cx="269523" cy="269523"/>
          </a:xfrm>
          <a:prstGeom prst="rect">
            <a:avLst/>
          </a:prstGeom>
        </p:spPr>
      </p:pic>
      <p:pic>
        <p:nvPicPr>
          <p:cNvPr id="65" name="Graphic 64">
            <a:extLst>
              <a:ext uri="{FF2B5EF4-FFF2-40B4-BE49-F238E27FC236}">
                <a16:creationId xmlns:a16="http://schemas.microsoft.com/office/drawing/2014/main" id="{44E30FEC-6585-4443-A7A7-9878E217A09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76115" y="4600894"/>
            <a:ext cx="365760" cy="365760"/>
          </a:xfrm>
          <a:prstGeom prst="rect">
            <a:avLst/>
          </a:prstGeom>
        </p:spPr>
      </p:pic>
      <p:cxnSp>
        <p:nvCxnSpPr>
          <p:cNvPr id="101" name="Elbow Connector 227">
            <a:extLst>
              <a:ext uri="{FF2B5EF4-FFF2-40B4-BE49-F238E27FC236}">
                <a16:creationId xmlns:a16="http://schemas.microsoft.com/office/drawing/2014/main" id="{24629BD0-C5A8-43C3-90A0-9F08CDD0C37B}"/>
              </a:ext>
              <a:ext uri="{C183D7F6-B498-43B3-948B-1728B52AA6E4}">
                <adec:decorative xmlns:adec="http://schemas.microsoft.com/office/drawing/2017/decorative" val="1"/>
              </a:ext>
            </a:extLst>
          </p:cNvPr>
          <p:cNvCxnSpPr>
            <a:cxnSpLocks/>
            <a:stCxn id="20" idx="2"/>
            <a:endCxn id="89" idx="0"/>
          </p:cNvCxnSpPr>
          <p:nvPr/>
        </p:nvCxnSpPr>
        <p:spPr>
          <a:xfrm rot="5400000">
            <a:off x="8879938" y="2333026"/>
            <a:ext cx="2386815" cy="2982763"/>
          </a:xfrm>
          <a:prstGeom prst="bentConnector3">
            <a:avLst>
              <a:gd name="adj1" fmla="val 72426"/>
            </a:avLst>
          </a:prstGeom>
          <a:noFill/>
          <a:ln w="15875" cap="flat" cmpd="sng" algn="ctr">
            <a:solidFill>
              <a:schemeClr val="accent1"/>
            </a:solidFill>
            <a:prstDash val="solid"/>
            <a:miter lim="800000"/>
            <a:headEnd type="arrow" w="med" len="med"/>
            <a:tailEnd type="none" w="lg" len="med"/>
          </a:ln>
          <a:effectLst/>
        </p:spPr>
      </p:cxnSp>
      <p:sp>
        <p:nvSpPr>
          <p:cNvPr id="105" name="Rectangle 104">
            <a:extLst>
              <a:ext uri="{FF2B5EF4-FFF2-40B4-BE49-F238E27FC236}">
                <a16:creationId xmlns:a16="http://schemas.microsoft.com/office/drawing/2014/main" id="{A68FC38C-FBB0-4EA9-A438-A51F47429914}"/>
              </a:ext>
            </a:extLst>
          </p:cNvPr>
          <p:cNvSpPr/>
          <p:nvPr/>
        </p:nvSpPr>
        <p:spPr>
          <a:xfrm>
            <a:off x="8533489" y="3969970"/>
            <a:ext cx="30964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background service request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 Managed Identity token in order to retrieve certificates</a:t>
            </a:r>
          </a:p>
        </p:txBody>
      </p:sp>
      <p:cxnSp>
        <p:nvCxnSpPr>
          <p:cNvPr id="117" name="Straight Connector 116">
            <a:extLst>
              <a:ext uri="{FF2B5EF4-FFF2-40B4-BE49-F238E27FC236}">
                <a16:creationId xmlns:a16="http://schemas.microsoft.com/office/drawing/2014/main" id="{32039B83-35FD-4CDF-BFC9-140D73004644}"/>
              </a:ext>
              <a:ext uri="{C183D7F6-B498-43B3-948B-1728B52AA6E4}">
                <adec:decorative xmlns:adec="http://schemas.microsoft.com/office/drawing/2017/decorative" val="1"/>
              </a:ext>
            </a:extLst>
          </p:cNvPr>
          <p:cNvCxnSpPr>
            <a:cxnSpLocks/>
            <a:endCxn id="5" idx="3"/>
          </p:cNvCxnSpPr>
          <p:nvPr/>
        </p:nvCxnSpPr>
        <p:spPr>
          <a:xfrm flipH="1">
            <a:off x="5684394" y="3569878"/>
            <a:ext cx="241233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21" name="Rectangle 120">
            <a:extLst>
              <a:ext uri="{FF2B5EF4-FFF2-40B4-BE49-F238E27FC236}">
                <a16:creationId xmlns:a16="http://schemas.microsoft.com/office/drawing/2014/main" id="{C5A8A667-0F0D-4235-831C-E9FF75D13B22}"/>
              </a:ext>
            </a:extLst>
          </p:cNvPr>
          <p:cNvSpPr/>
          <p:nvPr/>
        </p:nvSpPr>
        <p:spPr>
          <a:xfrm>
            <a:off x="5761955" y="3021967"/>
            <a:ext cx="2680575"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AKV Extension background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retrieve AKV certificates based on </a:t>
            </a:r>
            <a:r>
              <a:rPr kumimoji="0" lang="en-US" sz="900" b="0" i="0" u="none" strike="noStrike" kern="1200" cap="none" spc="0" normalizeH="0" baseline="0" noProof="0">
                <a:ln>
                  <a:noFill/>
                </a:ln>
                <a:solidFill>
                  <a:srgbClr val="FFFFFF"/>
                </a:solidFill>
                <a:effectLst/>
                <a:uLnTx/>
                <a:uFillTx/>
                <a:latin typeface="Segoe UI"/>
                <a:ea typeface="+mn-ea"/>
                <a:cs typeface="+mn-cs"/>
              </a:rPr>
              <a:t>interval specified in the extension configuration</a:t>
            </a: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a:t>
            </a:r>
          </a:p>
        </p:txBody>
      </p:sp>
      <p:sp>
        <p:nvSpPr>
          <p:cNvPr id="127" name="Rectangle 126">
            <a:extLst>
              <a:ext uri="{FF2B5EF4-FFF2-40B4-BE49-F238E27FC236}">
                <a16:creationId xmlns:a16="http://schemas.microsoft.com/office/drawing/2014/main" id="{D7FC6F6B-4874-4A6D-8AA6-91F0D566AD5F}"/>
              </a:ext>
            </a:extLst>
          </p:cNvPr>
          <p:cNvSpPr/>
          <p:nvPr/>
        </p:nvSpPr>
        <p:spPr bwMode="auto">
          <a:xfrm>
            <a:off x="10833503" y="6181991"/>
            <a:ext cx="1231315" cy="28289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Cert Store</a:t>
            </a:r>
          </a:p>
        </p:txBody>
      </p:sp>
      <p:sp>
        <p:nvSpPr>
          <p:cNvPr id="131" name="TextBox 130">
            <a:extLst>
              <a:ext uri="{FF2B5EF4-FFF2-40B4-BE49-F238E27FC236}">
                <a16:creationId xmlns:a16="http://schemas.microsoft.com/office/drawing/2014/main" id="{572B1640-8325-408E-9843-9C2D3C8FD03F}"/>
              </a:ext>
            </a:extLst>
          </p:cNvPr>
          <p:cNvSpPr txBox="1"/>
          <p:nvPr/>
        </p:nvSpPr>
        <p:spPr>
          <a:xfrm>
            <a:off x="8051040" y="5818999"/>
            <a:ext cx="3129334" cy="369332"/>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certificates and private keys are stored in the local certificate store (Windows) or as files in a directory (Linux)</a:t>
            </a:r>
          </a:p>
        </p:txBody>
      </p:sp>
      <p:cxnSp>
        <p:nvCxnSpPr>
          <p:cNvPr id="136" name="Straight Connector 135">
            <a:extLst>
              <a:ext uri="{FF2B5EF4-FFF2-40B4-BE49-F238E27FC236}">
                <a16:creationId xmlns:a16="http://schemas.microsoft.com/office/drawing/2014/main" id="{DCB5C583-61E8-4D39-96CB-498ED52D5335}"/>
              </a:ext>
              <a:ext uri="{C183D7F6-B498-43B3-948B-1728B52AA6E4}">
                <adec:decorative xmlns:adec="http://schemas.microsoft.com/office/drawing/2017/decorative" val="1"/>
              </a:ext>
            </a:extLst>
          </p:cNvPr>
          <p:cNvCxnSpPr>
            <a:cxnSpLocks/>
            <a:stCxn id="127" idx="1"/>
          </p:cNvCxnSpPr>
          <p:nvPr/>
        </p:nvCxnSpPr>
        <p:spPr>
          <a:xfrm flipH="1">
            <a:off x="8086287" y="6323438"/>
            <a:ext cx="27472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38" name="Straight Connector 137">
            <a:extLst>
              <a:ext uri="{FF2B5EF4-FFF2-40B4-BE49-F238E27FC236}">
                <a16:creationId xmlns:a16="http://schemas.microsoft.com/office/drawing/2014/main" id="{6B933C20-F5D5-44CA-8F11-F5A231C1C025}"/>
              </a:ext>
              <a:ext uri="{C183D7F6-B498-43B3-948B-1728B52AA6E4}">
                <adec:decorative xmlns:adec="http://schemas.microsoft.com/office/drawing/2017/decorative" val="1"/>
              </a:ext>
            </a:extLst>
          </p:cNvPr>
          <p:cNvCxnSpPr>
            <a:cxnSpLocks/>
          </p:cNvCxnSpPr>
          <p:nvPr/>
        </p:nvCxnSpPr>
        <p:spPr>
          <a:xfrm flipH="1" flipV="1">
            <a:off x="8094229" y="5519942"/>
            <a:ext cx="2504" cy="803496"/>
          </a:xfrm>
          <a:prstGeom prst="line">
            <a:avLst/>
          </a:prstGeom>
          <a:noFill/>
          <a:ln w="19050" cap="flat" cmpd="sng" algn="ctr">
            <a:solidFill>
              <a:schemeClr val="accent1"/>
            </a:solidFill>
            <a:prstDash val="solid"/>
            <a:miter lim="800000"/>
            <a:headEnd type="none" w="med" len="med"/>
            <a:tailEnd type="none" w="lg" len="med"/>
          </a:ln>
          <a:effectLst/>
        </p:spPr>
      </p:cxnSp>
      <p:sp>
        <p:nvSpPr>
          <p:cNvPr id="142" name="Rectangle 141">
            <a:extLst>
              <a:ext uri="{FF2B5EF4-FFF2-40B4-BE49-F238E27FC236}">
                <a16:creationId xmlns:a16="http://schemas.microsoft.com/office/drawing/2014/main" id="{FB758B57-2E9D-43AD-94C6-3260CBC2611D}"/>
              </a:ext>
            </a:extLst>
          </p:cNvPr>
          <p:cNvSpPr/>
          <p:nvPr/>
        </p:nvSpPr>
        <p:spPr bwMode="auto">
          <a:xfrm>
            <a:off x="10833503" y="4789128"/>
            <a:ext cx="1231315" cy="548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App/Service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(i.e. Web Server)</a:t>
            </a:r>
          </a:p>
        </p:txBody>
      </p:sp>
      <p:sp>
        <p:nvSpPr>
          <p:cNvPr id="153" name="TextBox 152">
            <a:extLst>
              <a:ext uri="{FF2B5EF4-FFF2-40B4-BE49-F238E27FC236}">
                <a16:creationId xmlns:a16="http://schemas.microsoft.com/office/drawing/2014/main" id="{F5CD22E9-6A6D-4A59-9D65-229B49423B00}"/>
              </a:ext>
            </a:extLst>
          </p:cNvPr>
          <p:cNvSpPr txBox="1"/>
          <p:nvPr/>
        </p:nvSpPr>
        <p:spPr>
          <a:xfrm>
            <a:off x="5817322" y="3724086"/>
            <a:ext cx="2152290"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AKV agent will then sync down the new certificate and private key automatically at its next sync interval</a:t>
            </a:r>
          </a:p>
        </p:txBody>
      </p:sp>
      <p:sp>
        <p:nvSpPr>
          <p:cNvPr id="155" name="TextBox 154">
            <a:extLst>
              <a:ext uri="{FF2B5EF4-FFF2-40B4-BE49-F238E27FC236}">
                <a16:creationId xmlns:a16="http://schemas.microsoft.com/office/drawing/2014/main" id="{B22F25A9-49BB-4521-B723-944C30979D30}"/>
              </a:ext>
            </a:extLst>
          </p:cNvPr>
          <p:cNvSpPr txBox="1"/>
          <p:nvPr/>
        </p:nvSpPr>
        <p:spPr>
          <a:xfrm>
            <a:off x="561054" y="2564325"/>
            <a:ext cx="2477897"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Upon renewal time, the certificates are renewed only in AKV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(renewed PKI certs can be uploaded as well)</a:t>
            </a:r>
          </a:p>
        </p:txBody>
      </p:sp>
      <p:cxnSp>
        <p:nvCxnSpPr>
          <p:cNvPr id="156" name="Straight Connector 155">
            <a:extLst>
              <a:ext uri="{FF2B5EF4-FFF2-40B4-BE49-F238E27FC236}">
                <a16:creationId xmlns:a16="http://schemas.microsoft.com/office/drawing/2014/main" id="{94713A72-27FC-4F93-9D7F-B0144BD5DF54}"/>
              </a:ext>
              <a:ext uri="{C183D7F6-B498-43B3-948B-1728B52AA6E4}">
                <adec:decorative xmlns:adec="http://schemas.microsoft.com/office/drawing/2017/decorative" val="1"/>
              </a:ext>
            </a:extLst>
          </p:cNvPr>
          <p:cNvCxnSpPr>
            <a:cxnSpLocks/>
            <a:stCxn id="48" idx="1"/>
            <a:endCxn id="79" idx="3"/>
          </p:cNvCxnSpPr>
          <p:nvPr/>
        </p:nvCxnSpPr>
        <p:spPr>
          <a:xfrm flipH="1">
            <a:off x="792255" y="2183070"/>
            <a:ext cx="1100982" cy="1594"/>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159" name="Elbow Connector 227">
            <a:extLst>
              <a:ext uri="{FF2B5EF4-FFF2-40B4-BE49-F238E27FC236}">
                <a16:creationId xmlns:a16="http://schemas.microsoft.com/office/drawing/2014/main" id="{BED69693-5E9F-4395-9173-5B47011190BB}"/>
              </a:ext>
              <a:ext uri="{C183D7F6-B498-43B3-948B-1728B52AA6E4}">
                <adec:decorative xmlns:adec="http://schemas.microsoft.com/office/drawing/2017/decorative" val="1"/>
              </a:ext>
            </a:extLst>
          </p:cNvPr>
          <p:cNvCxnSpPr>
            <a:cxnSpLocks/>
            <a:stCxn id="5" idx="1"/>
            <a:endCxn id="48" idx="2"/>
          </p:cNvCxnSpPr>
          <p:nvPr/>
        </p:nvCxnSpPr>
        <p:spPr>
          <a:xfrm rot="10800000">
            <a:off x="2978139" y="2415480"/>
            <a:ext cx="267931" cy="1154399"/>
          </a:xfrm>
          <a:prstGeom prst="bentConnector2">
            <a:avLst/>
          </a:prstGeom>
          <a:noFill/>
          <a:ln w="15875" cap="flat" cmpd="sng" algn="ctr">
            <a:solidFill>
              <a:schemeClr val="accent1"/>
            </a:solidFill>
            <a:prstDash val="solid"/>
            <a:miter lim="800000"/>
            <a:headEnd type="arrow" w="med" len="med"/>
            <a:tailEnd type="none" w="lg" len="med"/>
          </a:ln>
          <a:effectLst/>
        </p:spPr>
      </p:cxnSp>
      <p:pic>
        <p:nvPicPr>
          <p:cNvPr id="163" name="Graphic 162" descr="Server icon">
            <a:extLst>
              <a:ext uri="{FF2B5EF4-FFF2-40B4-BE49-F238E27FC236}">
                <a16:creationId xmlns:a16="http://schemas.microsoft.com/office/drawing/2014/main" id="{6DF7685C-6ADC-4F9C-BFC1-A57C5C54AA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8178" y="4343166"/>
            <a:ext cx="365760" cy="365760"/>
          </a:xfrm>
          <a:prstGeom prst="rect">
            <a:avLst/>
          </a:prstGeom>
        </p:spPr>
      </p:pic>
      <p:sp>
        <p:nvSpPr>
          <p:cNvPr id="167" name="Oval 166">
            <a:extLst>
              <a:ext uri="{FF2B5EF4-FFF2-40B4-BE49-F238E27FC236}">
                <a16:creationId xmlns:a16="http://schemas.microsoft.com/office/drawing/2014/main" id="{29D22771-3AF7-4570-B138-9FA938AE6F3D}"/>
              </a:ext>
            </a:extLst>
          </p:cNvPr>
          <p:cNvSpPr/>
          <p:nvPr/>
        </p:nvSpPr>
        <p:spPr>
          <a:xfrm>
            <a:off x="719141" y="464243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a:t>
            </a:r>
          </a:p>
        </p:txBody>
      </p:sp>
      <p:cxnSp>
        <p:nvCxnSpPr>
          <p:cNvPr id="168" name="Elbow Connector 227">
            <a:extLst>
              <a:ext uri="{FF2B5EF4-FFF2-40B4-BE49-F238E27FC236}">
                <a16:creationId xmlns:a16="http://schemas.microsoft.com/office/drawing/2014/main" id="{07E0C5AB-7F46-47C2-9D47-EF639F51BD83}"/>
              </a:ext>
              <a:ext uri="{C183D7F6-B498-43B3-948B-1728B52AA6E4}">
                <adec:decorative xmlns:adec="http://schemas.microsoft.com/office/drawing/2017/decorative" val="1"/>
              </a:ext>
            </a:extLst>
          </p:cNvPr>
          <p:cNvCxnSpPr>
            <a:cxnSpLocks/>
          </p:cNvCxnSpPr>
          <p:nvPr/>
        </p:nvCxnSpPr>
        <p:spPr>
          <a:xfrm rot="10800000">
            <a:off x="516767" y="2761239"/>
            <a:ext cx="2729303" cy="1109725"/>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171" name="Rectangle 170">
            <a:extLst>
              <a:ext uri="{FF2B5EF4-FFF2-40B4-BE49-F238E27FC236}">
                <a16:creationId xmlns:a16="http://schemas.microsoft.com/office/drawing/2014/main" id="{72E6888E-3B14-43AE-A139-0C537F9A2710}"/>
              </a:ext>
            </a:extLst>
          </p:cNvPr>
          <p:cNvSpPr/>
          <p:nvPr/>
        </p:nvSpPr>
        <p:spPr>
          <a:xfrm>
            <a:off x="711646" y="3601063"/>
            <a:ext cx="2167024"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 deploy Azure Key Vault</a:t>
            </a:r>
          </a:p>
        </p:txBody>
      </p:sp>
      <p:sp>
        <p:nvSpPr>
          <p:cNvPr id="172" name="Oval 171">
            <a:extLst>
              <a:ext uri="{FF2B5EF4-FFF2-40B4-BE49-F238E27FC236}">
                <a16:creationId xmlns:a16="http://schemas.microsoft.com/office/drawing/2014/main" id="{8719920E-BA25-40D2-B3EF-8C8E7D247467}"/>
              </a:ext>
            </a:extLst>
          </p:cNvPr>
          <p:cNvSpPr/>
          <p:nvPr/>
        </p:nvSpPr>
        <p:spPr>
          <a:xfrm>
            <a:off x="719141" y="346807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1a</a:t>
            </a:r>
          </a:p>
        </p:txBody>
      </p:sp>
      <p:sp>
        <p:nvSpPr>
          <p:cNvPr id="176" name="Oval 175">
            <a:extLst>
              <a:ext uri="{FF2B5EF4-FFF2-40B4-BE49-F238E27FC236}">
                <a16:creationId xmlns:a16="http://schemas.microsoft.com/office/drawing/2014/main" id="{96C942F0-5988-441E-BD55-9B6D3EC1B587}"/>
              </a:ext>
            </a:extLst>
          </p:cNvPr>
          <p:cNvSpPr/>
          <p:nvPr/>
        </p:nvSpPr>
        <p:spPr>
          <a:xfrm>
            <a:off x="4978262" y="1813148"/>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1b</a:t>
            </a:r>
          </a:p>
        </p:txBody>
      </p:sp>
      <p:sp>
        <p:nvSpPr>
          <p:cNvPr id="178" name="Oval 177">
            <a:extLst>
              <a:ext uri="{FF2B5EF4-FFF2-40B4-BE49-F238E27FC236}">
                <a16:creationId xmlns:a16="http://schemas.microsoft.com/office/drawing/2014/main" id="{E8CCFDAE-9686-4F26-BA22-A48AF20074A7}"/>
              </a:ext>
            </a:extLst>
          </p:cNvPr>
          <p:cNvSpPr/>
          <p:nvPr/>
        </p:nvSpPr>
        <p:spPr>
          <a:xfrm>
            <a:off x="5761955" y="460089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2b</a:t>
            </a:r>
          </a:p>
        </p:txBody>
      </p:sp>
      <p:sp>
        <p:nvSpPr>
          <p:cNvPr id="179" name="Oval 178">
            <a:extLst>
              <a:ext uri="{FF2B5EF4-FFF2-40B4-BE49-F238E27FC236}">
                <a16:creationId xmlns:a16="http://schemas.microsoft.com/office/drawing/2014/main" id="{17D39423-FBC7-4DBF-B1E5-234A7EEEA6AD}"/>
              </a:ext>
            </a:extLst>
          </p:cNvPr>
          <p:cNvSpPr/>
          <p:nvPr/>
        </p:nvSpPr>
        <p:spPr>
          <a:xfrm>
            <a:off x="11259048" y="3694879"/>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3a</a:t>
            </a:r>
          </a:p>
        </p:txBody>
      </p:sp>
      <p:sp>
        <p:nvSpPr>
          <p:cNvPr id="180" name="Oval 179">
            <a:extLst>
              <a:ext uri="{FF2B5EF4-FFF2-40B4-BE49-F238E27FC236}">
                <a16:creationId xmlns:a16="http://schemas.microsoft.com/office/drawing/2014/main" id="{A6A504C8-3CE3-42E3-B08E-CF689DA9B8DF}"/>
              </a:ext>
            </a:extLst>
          </p:cNvPr>
          <p:cNvSpPr/>
          <p:nvPr/>
        </p:nvSpPr>
        <p:spPr>
          <a:xfrm>
            <a:off x="5839411" y="2937817"/>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3b</a:t>
            </a:r>
          </a:p>
        </p:txBody>
      </p:sp>
      <p:sp>
        <p:nvSpPr>
          <p:cNvPr id="183" name="Oval 182">
            <a:extLst>
              <a:ext uri="{FF2B5EF4-FFF2-40B4-BE49-F238E27FC236}">
                <a16:creationId xmlns:a16="http://schemas.microsoft.com/office/drawing/2014/main" id="{39893B72-5467-44E3-9948-20F59E4DC403}"/>
              </a:ext>
            </a:extLst>
          </p:cNvPr>
          <p:cNvSpPr/>
          <p:nvPr/>
        </p:nvSpPr>
        <p:spPr>
          <a:xfrm>
            <a:off x="1592952" y="2337360"/>
            <a:ext cx="221306" cy="221306"/>
          </a:xfrm>
          <a:prstGeom prst="ellipse">
            <a:avLst/>
          </a:prstGeom>
          <a:solidFill>
            <a:srgbClr val="0070C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a:t>
            </a:r>
          </a:p>
        </p:txBody>
      </p:sp>
      <p:sp>
        <p:nvSpPr>
          <p:cNvPr id="184" name="Oval 183">
            <a:extLst>
              <a:ext uri="{FF2B5EF4-FFF2-40B4-BE49-F238E27FC236}">
                <a16:creationId xmlns:a16="http://schemas.microsoft.com/office/drawing/2014/main" id="{89BBEFEE-A8C9-42A8-8F55-80D0782C9116}"/>
              </a:ext>
            </a:extLst>
          </p:cNvPr>
          <p:cNvSpPr/>
          <p:nvPr/>
        </p:nvSpPr>
        <p:spPr>
          <a:xfrm>
            <a:off x="10940908" y="5377738"/>
            <a:ext cx="221306" cy="221306"/>
          </a:xfrm>
          <a:prstGeom prst="ellipse">
            <a:avLst/>
          </a:prstGeom>
          <a:solidFill>
            <a:schemeClr val="tx1">
              <a:lumMod val="50000"/>
            </a:scheme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a:t>
            </a:r>
          </a:p>
        </p:txBody>
      </p:sp>
      <p:sp>
        <p:nvSpPr>
          <p:cNvPr id="185" name="Oval 184">
            <a:extLst>
              <a:ext uri="{FF2B5EF4-FFF2-40B4-BE49-F238E27FC236}">
                <a16:creationId xmlns:a16="http://schemas.microsoft.com/office/drawing/2014/main" id="{2254853E-3CF7-4506-B561-92E02335ED70}"/>
              </a:ext>
            </a:extLst>
          </p:cNvPr>
          <p:cNvSpPr/>
          <p:nvPr/>
        </p:nvSpPr>
        <p:spPr>
          <a:xfrm>
            <a:off x="8747630" y="5581630"/>
            <a:ext cx="221306" cy="221306"/>
          </a:xfrm>
          <a:prstGeom prst="ellipse">
            <a:avLst/>
          </a:prstGeom>
          <a:solidFill>
            <a:srgbClr val="92D05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186" name="Rectangle 185">
            <a:extLst>
              <a:ext uri="{FF2B5EF4-FFF2-40B4-BE49-F238E27FC236}">
                <a16:creationId xmlns:a16="http://schemas.microsoft.com/office/drawing/2014/main" id="{0F6F0C02-263F-4927-8077-991431CC5161}"/>
              </a:ext>
            </a:extLst>
          </p:cNvPr>
          <p:cNvSpPr/>
          <p:nvPr/>
        </p:nvSpPr>
        <p:spPr>
          <a:xfrm>
            <a:off x="9249100" y="5166223"/>
            <a:ext cx="1715939"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App/Service consumes local cert store</a:t>
            </a:r>
            <a:r>
              <a:rPr kumimoji="0" lang="en-US" sz="900" b="0" i="0" u="none" strike="noStrike" kern="1200" cap="none" spc="0" normalizeH="0" baseline="0" noProof="0">
                <a:ln>
                  <a:noFill/>
                </a:ln>
                <a:solidFill>
                  <a:srgbClr val="FFFFFF"/>
                </a:solidFill>
                <a:effectLst/>
                <a:uLnTx/>
                <a:uFillTx/>
                <a:latin typeface="Segoe UI"/>
                <a:ea typeface="+mn-ea"/>
                <a:cs typeface="+mn-cs"/>
              </a:rPr>
              <a:t> certificate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(as well rebind upon renewal)</a:t>
            </a:r>
            <a:endParaRPr kumimoji="0" lang="en-US" sz="9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p:txBody>
      </p:sp>
      <p:cxnSp>
        <p:nvCxnSpPr>
          <p:cNvPr id="189" name="Straight Connector 188">
            <a:extLst>
              <a:ext uri="{FF2B5EF4-FFF2-40B4-BE49-F238E27FC236}">
                <a16:creationId xmlns:a16="http://schemas.microsoft.com/office/drawing/2014/main" id="{62E3E27C-405E-45C1-BEFF-1AFBB3D0E17E}"/>
              </a:ext>
              <a:ext uri="{C183D7F6-B498-43B3-948B-1728B52AA6E4}">
                <adec:decorative xmlns:adec="http://schemas.microsoft.com/office/drawing/2017/decorative" val="1"/>
              </a:ext>
            </a:extLst>
          </p:cNvPr>
          <p:cNvCxnSpPr>
            <a:cxnSpLocks/>
            <a:stCxn id="127" idx="0"/>
            <a:endCxn id="142" idx="2"/>
          </p:cNvCxnSpPr>
          <p:nvPr/>
        </p:nvCxnSpPr>
        <p:spPr>
          <a:xfrm flipV="1">
            <a:off x="11449161" y="5337648"/>
            <a:ext cx="0" cy="844343"/>
          </a:xfrm>
          <a:prstGeom prst="line">
            <a:avLst/>
          </a:prstGeom>
          <a:noFill/>
          <a:ln w="19050" cap="flat" cmpd="sng" algn="ctr">
            <a:solidFill>
              <a:schemeClr val="accent1"/>
            </a:solidFill>
            <a:prstDash val="solid"/>
            <a:miter lim="800000"/>
            <a:headEnd type="arrow" w="med" len="med"/>
            <a:tailEnd type="arrow" w="med" len="med"/>
          </a:ln>
          <a:effectLst/>
        </p:spPr>
      </p:cxnSp>
    </p:spTree>
    <p:extLst>
      <p:ext uri="{BB962C8B-B14F-4D97-AF65-F5344CB8AC3E}">
        <p14:creationId xmlns:p14="http://schemas.microsoft.com/office/powerpoint/2010/main" val="268634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816C-23DE-4D5A-8E7E-CBD11F38B9C3}"/>
              </a:ext>
            </a:extLst>
          </p:cNvPr>
          <p:cNvSpPr>
            <a:spLocks noGrp="1"/>
          </p:cNvSpPr>
          <p:nvPr>
            <p:ph type="title"/>
          </p:nvPr>
        </p:nvSpPr>
        <p:spPr>
          <a:xfrm>
            <a:off x="588263" y="457200"/>
            <a:ext cx="11018520" cy="861774"/>
          </a:xfrm>
        </p:spPr>
        <p:txBody>
          <a:bodyPr/>
          <a:lstStyle/>
          <a:p>
            <a:r>
              <a:rPr lang="en-US"/>
              <a:t>Azure Arc-enabled Kubernetes</a:t>
            </a:r>
            <a:br>
              <a:rPr lang="en-US"/>
            </a:br>
            <a:r>
              <a:rPr lang="en-US" sz="2000">
                <a:solidFill>
                  <a:schemeClr val="accent1"/>
                </a:solidFill>
                <a:latin typeface="+mn-lt"/>
              </a:rPr>
              <a:t>Onboarding</a:t>
            </a:r>
          </a:p>
        </p:txBody>
      </p:sp>
      <p:sp>
        <p:nvSpPr>
          <p:cNvPr id="110" name="Rectangle 109">
            <a:extLst>
              <a:ext uri="{FF2B5EF4-FFF2-40B4-BE49-F238E27FC236}">
                <a16:creationId xmlns:a16="http://schemas.microsoft.com/office/drawing/2014/main" id="{68C63432-108A-41F0-9111-3B7A48A4B81B}"/>
              </a:ext>
            </a:extLst>
          </p:cNvPr>
          <p:cNvSpPr/>
          <p:nvPr/>
        </p:nvSpPr>
        <p:spPr bwMode="auto">
          <a:xfrm>
            <a:off x="6096693" y="1444835"/>
            <a:ext cx="757715" cy="4437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11" name="Graphic 110" descr="Azure AD icon">
            <a:extLst>
              <a:ext uri="{FF2B5EF4-FFF2-40B4-BE49-F238E27FC236}">
                <a16:creationId xmlns:a16="http://schemas.microsoft.com/office/drawing/2014/main" id="{DE64F564-1AC1-44DF-A39A-B842184C0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156" y="1368670"/>
            <a:ext cx="295075" cy="295075"/>
          </a:xfrm>
          <a:prstGeom prst="rect">
            <a:avLst/>
          </a:prstGeom>
        </p:spPr>
      </p:pic>
      <p:sp>
        <p:nvSpPr>
          <p:cNvPr id="117" name="Rectangle 116">
            <a:extLst>
              <a:ext uri="{FF2B5EF4-FFF2-40B4-BE49-F238E27FC236}">
                <a16:creationId xmlns:a16="http://schemas.microsoft.com/office/drawing/2014/main" id="{103A62D3-91EA-4F52-988C-462157CC302B}"/>
              </a:ext>
            </a:extLst>
          </p:cNvPr>
          <p:cNvSpPr/>
          <p:nvPr/>
        </p:nvSpPr>
        <p:spPr bwMode="auto">
          <a:xfrm>
            <a:off x="2911289" y="3909687"/>
            <a:ext cx="5186525" cy="2511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365760" tIns="146304" rIns="0" bIns="9144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On-Premises/Cloud Provider Kubernetes Cluster</a:t>
            </a:r>
          </a:p>
        </p:txBody>
      </p:sp>
      <p:pic>
        <p:nvPicPr>
          <p:cNvPr id="118" name="Picture 117" descr="Kubernetes icon">
            <a:extLst>
              <a:ext uri="{FF2B5EF4-FFF2-40B4-BE49-F238E27FC236}">
                <a16:creationId xmlns:a16="http://schemas.microsoft.com/office/drawing/2014/main" id="{ADC6EEBB-425C-4D67-9971-D43E7DA23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240" y="6107639"/>
            <a:ext cx="270249" cy="262142"/>
          </a:xfrm>
          <a:prstGeom prst="rect">
            <a:avLst/>
          </a:prstGeom>
        </p:spPr>
      </p:pic>
      <p:sp>
        <p:nvSpPr>
          <p:cNvPr id="119" name="Rectangle 118">
            <a:extLst>
              <a:ext uri="{FF2B5EF4-FFF2-40B4-BE49-F238E27FC236}">
                <a16:creationId xmlns:a16="http://schemas.microsoft.com/office/drawing/2014/main" id="{3F8D30BD-65A0-4503-B6C6-00CBF8EE75F6}"/>
              </a:ext>
            </a:extLst>
          </p:cNvPr>
          <p:cNvSpPr/>
          <p:nvPr/>
        </p:nvSpPr>
        <p:spPr bwMode="auto">
          <a:xfrm>
            <a:off x="3867409" y="427201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API Server</a:t>
            </a:r>
          </a:p>
        </p:txBody>
      </p:sp>
      <p:cxnSp>
        <p:nvCxnSpPr>
          <p:cNvPr id="120" name="Straight Connector 119">
            <a:extLst>
              <a:ext uri="{FF2B5EF4-FFF2-40B4-BE49-F238E27FC236}">
                <a16:creationId xmlns:a16="http://schemas.microsoft.com/office/drawing/2014/main" id="{B668A0AB-C0CC-4A1E-A149-DD951CD19D03}"/>
              </a:ext>
              <a:ext uri="{C183D7F6-B498-43B3-948B-1728B52AA6E4}">
                <adec:decorative xmlns:adec="http://schemas.microsoft.com/office/drawing/2017/decorative" val="1"/>
              </a:ext>
            </a:extLst>
          </p:cNvPr>
          <p:cNvCxnSpPr>
            <a:cxnSpLocks/>
            <a:stCxn id="121" idx="1"/>
            <a:endCxn id="119" idx="2"/>
          </p:cNvCxnSpPr>
          <p:nvPr/>
        </p:nvCxnSpPr>
        <p:spPr>
          <a:xfrm flipV="1">
            <a:off x="4214839" y="4716518"/>
            <a:ext cx="0" cy="883374"/>
          </a:xfrm>
          <a:prstGeom prst="line">
            <a:avLst/>
          </a:prstGeom>
          <a:noFill/>
          <a:ln w="19050" cap="flat" cmpd="sng" algn="ctr">
            <a:solidFill>
              <a:schemeClr val="accent1"/>
            </a:solidFill>
            <a:prstDash val="solid"/>
            <a:miter lim="800000"/>
            <a:headEnd type="arrow" w="med" len="med"/>
            <a:tailEnd type="none" w="lg" len="med"/>
          </a:ln>
          <a:effectLst/>
        </p:spPr>
      </p:cxnSp>
      <p:sp>
        <p:nvSpPr>
          <p:cNvPr id="121" name="Can 2">
            <a:extLst>
              <a:ext uri="{FF2B5EF4-FFF2-40B4-BE49-F238E27FC236}">
                <a16:creationId xmlns:a16="http://schemas.microsoft.com/office/drawing/2014/main" id="{860D34E8-F5D7-4F29-99D8-0CB815AC0BD9}"/>
              </a:ext>
            </a:extLst>
          </p:cNvPr>
          <p:cNvSpPr/>
          <p:nvPr/>
        </p:nvSpPr>
        <p:spPr>
          <a:xfrm>
            <a:off x="3974175" y="5599892"/>
            <a:ext cx="481328" cy="287750"/>
          </a:xfrm>
          <a:prstGeom prst="can">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etcd</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28" name="Rectangle 127">
            <a:extLst>
              <a:ext uri="{FF2B5EF4-FFF2-40B4-BE49-F238E27FC236}">
                <a16:creationId xmlns:a16="http://schemas.microsoft.com/office/drawing/2014/main" id="{E4A0D3B4-B134-47BD-B0AE-2B66324BBE84}"/>
              </a:ext>
            </a:extLst>
          </p:cNvPr>
          <p:cNvSpPr/>
          <p:nvPr/>
        </p:nvSpPr>
        <p:spPr>
          <a:xfrm>
            <a:off x="3067926" y="4937475"/>
            <a:ext cx="1168016" cy="41881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Save state/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Onboarding private key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 k8s datastore</a:t>
            </a:r>
          </a:p>
        </p:txBody>
      </p:sp>
      <p:sp>
        <p:nvSpPr>
          <p:cNvPr id="136" name="Oval 135">
            <a:extLst>
              <a:ext uri="{FF2B5EF4-FFF2-40B4-BE49-F238E27FC236}">
                <a16:creationId xmlns:a16="http://schemas.microsoft.com/office/drawing/2014/main" id="{779785C1-82BC-4C5E-B714-FF3296D26133}"/>
              </a:ext>
            </a:extLst>
          </p:cNvPr>
          <p:cNvSpPr/>
          <p:nvPr/>
        </p:nvSpPr>
        <p:spPr>
          <a:xfrm>
            <a:off x="3145366" y="480054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3b</a:t>
            </a:r>
          </a:p>
        </p:txBody>
      </p:sp>
      <p:sp>
        <p:nvSpPr>
          <p:cNvPr id="143" name="Rectangle 142">
            <a:extLst>
              <a:ext uri="{FF2B5EF4-FFF2-40B4-BE49-F238E27FC236}">
                <a16:creationId xmlns:a16="http://schemas.microsoft.com/office/drawing/2014/main" id="{E6088615-CDE4-4C90-868A-FBB3DEF2EAEF}"/>
              </a:ext>
            </a:extLst>
          </p:cNvPr>
          <p:cNvSpPr/>
          <p:nvPr/>
        </p:nvSpPr>
        <p:spPr bwMode="auto">
          <a:xfrm>
            <a:off x="7104634" y="426869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Cluster Metadata Operator</a:t>
            </a:r>
          </a:p>
        </p:txBody>
      </p:sp>
      <p:cxnSp>
        <p:nvCxnSpPr>
          <p:cNvPr id="146" name="Straight Connector 145">
            <a:extLst>
              <a:ext uri="{FF2B5EF4-FFF2-40B4-BE49-F238E27FC236}">
                <a16:creationId xmlns:a16="http://schemas.microsoft.com/office/drawing/2014/main" id="{A9E4216B-1F13-4098-A784-9507B6BF5BDC}"/>
              </a:ext>
              <a:ext uri="{C183D7F6-B498-43B3-948B-1728B52AA6E4}">
                <adec:decorative xmlns:adec="http://schemas.microsoft.com/office/drawing/2017/decorative" val="1"/>
              </a:ext>
            </a:extLst>
          </p:cNvPr>
          <p:cNvCxnSpPr>
            <a:cxnSpLocks/>
          </p:cNvCxnSpPr>
          <p:nvPr/>
        </p:nvCxnSpPr>
        <p:spPr>
          <a:xfrm flipV="1">
            <a:off x="4562268" y="4412473"/>
            <a:ext cx="2542366" cy="3319"/>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2530D06-26BB-41B5-9B59-D58384BFC946}"/>
              </a:ext>
            </a:extLst>
          </p:cNvPr>
          <p:cNvSpPr/>
          <p:nvPr/>
        </p:nvSpPr>
        <p:spPr>
          <a:xfrm>
            <a:off x="4740445" y="4194880"/>
            <a:ext cx="2233304"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cluster metadata and update custom resource</a:t>
            </a:r>
          </a:p>
        </p:txBody>
      </p:sp>
      <p:sp>
        <p:nvSpPr>
          <p:cNvPr id="159" name="Oval 158">
            <a:extLst>
              <a:ext uri="{FF2B5EF4-FFF2-40B4-BE49-F238E27FC236}">
                <a16:creationId xmlns:a16="http://schemas.microsoft.com/office/drawing/2014/main" id="{EC45CD01-1DC3-4FA0-8769-3984CFCE72F9}"/>
              </a:ext>
            </a:extLst>
          </p:cNvPr>
          <p:cNvSpPr/>
          <p:nvPr/>
        </p:nvSpPr>
        <p:spPr>
          <a:xfrm>
            <a:off x="6829182" y="3973574"/>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6a</a:t>
            </a:r>
          </a:p>
        </p:txBody>
      </p:sp>
      <p:sp>
        <p:nvSpPr>
          <p:cNvPr id="162" name="Rectangle 161">
            <a:extLst>
              <a:ext uri="{FF2B5EF4-FFF2-40B4-BE49-F238E27FC236}">
                <a16:creationId xmlns:a16="http://schemas.microsoft.com/office/drawing/2014/main" id="{BB9633B6-DC49-4CB0-A4F5-49FAFC55645D}"/>
              </a:ext>
            </a:extLst>
          </p:cNvPr>
          <p:cNvSpPr/>
          <p:nvPr/>
        </p:nvSpPr>
        <p:spPr bwMode="auto">
          <a:xfrm>
            <a:off x="7104634" y="507631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Sync Operator</a:t>
            </a:r>
          </a:p>
        </p:txBody>
      </p:sp>
      <p:cxnSp>
        <p:nvCxnSpPr>
          <p:cNvPr id="164" name="Elbow Connector 60">
            <a:extLst>
              <a:ext uri="{FF2B5EF4-FFF2-40B4-BE49-F238E27FC236}">
                <a16:creationId xmlns:a16="http://schemas.microsoft.com/office/drawing/2014/main" id="{6AC2125C-1291-46F2-9AA9-C0FD5EF965B1}"/>
              </a:ext>
              <a:ext uri="{C183D7F6-B498-43B3-948B-1728B52AA6E4}">
                <adec:decorative xmlns:adec="http://schemas.microsoft.com/office/drawing/2017/decorative" val="1"/>
              </a:ext>
            </a:extLst>
          </p:cNvPr>
          <p:cNvCxnSpPr>
            <a:cxnSpLocks/>
          </p:cNvCxnSpPr>
          <p:nvPr/>
        </p:nvCxnSpPr>
        <p:spPr>
          <a:xfrm>
            <a:off x="4562268" y="4536122"/>
            <a:ext cx="2542366" cy="809532"/>
          </a:xfrm>
          <a:prstGeom prst="bentConnector3">
            <a:avLst>
              <a:gd name="adj1" fmla="val 10695"/>
            </a:avLst>
          </a:prstGeom>
          <a:noFill/>
          <a:ln w="19050" cap="flat" cmpd="sng" algn="ctr">
            <a:solidFill>
              <a:schemeClr val="accent1"/>
            </a:solidFill>
            <a:prstDash val="solid"/>
            <a:miter lim="800000"/>
            <a:headEnd type="arrow" w="med" len="med"/>
            <a:tailEnd type="none" w="lg" len="med"/>
          </a:ln>
          <a:effectLst/>
        </p:spPr>
      </p:cxnSp>
      <p:sp>
        <p:nvSpPr>
          <p:cNvPr id="166" name="Rectangle 165">
            <a:extLst>
              <a:ext uri="{FF2B5EF4-FFF2-40B4-BE49-F238E27FC236}">
                <a16:creationId xmlns:a16="http://schemas.microsoft.com/office/drawing/2014/main" id="{AA94BD9E-F8D2-4DD9-9C98-5853CC90D932}"/>
              </a:ext>
            </a:extLst>
          </p:cNvPr>
          <p:cNvSpPr/>
          <p:nvPr/>
        </p:nvSpPr>
        <p:spPr bwMode="auto">
          <a:xfrm>
            <a:off x="7101742" y="588393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Cluster Identity Operator</a:t>
            </a:r>
          </a:p>
        </p:txBody>
      </p:sp>
      <p:cxnSp>
        <p:nvCxnSpPr>
          <p:cNvPr id="171" name="Elbow Connector 67">
            <a:extLst>
              <a:ext uri="{FF2B5EF4-FFF2-40B4-BE49-F238E27FC236}">
                <a16:creationId xmlns:a16="http://schemas.microsoft.com/office/drawing/2014/main" id="{D72FE124-D2CA-4AF2-8AA8-D639C55ECB76}"/>
              </a:ext>
              <a:ext uri="{C183D7F6-B498-43B3-948B-1728B52AA6E4}">
                <adec:decorative xmlns:adec="http://schemas.microsoft.com/office/drawing/2017/decorative" val="1"/>
              </a:ext>
            </a:extLst>
          </p:cNvPr>
          <p:cNvCxnSpPr>
            <a:cxnSpLocks/>
          </p:cNvCxnSpPr>
          <p:nvPr/>
        </p:nvCxnSpPr>
        <p:spPr>
          <a:xfrm>
            <a:off x="4562268" y="4672148"/>
            <a:ext cx="2539474" cy="1428808"/>
          </a:xfrm>
          <a:prstGeom prst="bentConnector3">
            <a:avLst>
              <a:gd name="adj1" fmla="val 6530"/>
            </a:avLst>
          </a:prstGeom>
          <a:noFill/>
          <a:ln w="19050" cap="flat" cmpd="sng" algn="ctr">
            <a:solidFill>
              <a:schemeClr val="accent1"/>
            </a:solidFill>
            <a:prstDash val="solid"/>
            <a:miter lim="800000"/>
            <a:headEnd type="arrow" w="med" len="med"/>
            <a:tailEnd type="none" w="lg" len="med"/>
          </a:ln>
          <a:effectLst/>
        </p:spPr>
      </p:cxnSp>
      <p:sp>
        <p:nvSpPr>
          <p:cNvPr id="172" name="Rectangle 171">
            <a:extLst>
              <a:ext uri="{FF2B5EF4-FFF2-40B4-BE49-F238E27FC236}">
                <a16:creationId xmlns:a16="http://schemas.microsoft.com/office/drawing/2014/main" id="{572C8A29-B9DC-430F-BCD2-ED17198942D4}"/>
              </a:ext>
            </a:extLst>
          </p:cNvPr>
          <p:cNvSpPr/>
          <p:nvPr/>
        </p:nvSpPr>
        <p:spPr>
          <a:xfrm>
            <a:off x="5189561" y="5883938"/>
            <a:ext cx="1519968"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Save the Azure Identity Certificate</a:t>
            </a:r>
          </a:p>
        </p:txBody>
      </p:sp>
      <p:sp>
        <p:nvSpPr>
          <p:cNvPr id="174" name="Oval 173">
            <a:extLst>
              <a:ext uri="{FF2B5EF4-FFF2-40B4-BE49-F238E27FC236}">
                <a16:creationId xmlns:a16="http://schemas.microsoft.com/office/drawing/2014/main" id="{FF19D27E-85A2-4AA7-8F2E-AC4CBB01B526}"/>
              </a:ext>
            </a:extLst>
          </p:cNvPr>
          <p:cNvSpPr/>
          <p:nvPr/>
        </p:nvSpPr>
        <p:spPr>
          <a:xfrm>
            <a:off x="6829182" y="5761950"/>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5c</a:t>
            </a:r>
          </a:p>
        </p:txBody>
      </p:sp>
      <p:sp>
        <p:nvSpPr>
          <p:cNvPr id="176" name="Rectangle 175">
            <a:extLst>
              <a:ext uri="{FF2B5EF4-FFF2-40B4-BE49-F238E27FC236}">
                <a16:creationId xmlns:a16="http://schemas.microsoft.com/office/drawing/2014/main" id="{C3271AC9-C831-4F70-9719-6A3A174BD111}"/>
              </a:ext>
            </a:extLst>
          </p:cNvPr>
          <p:cNvSpPr/>
          <p:nvPr/>
        </p:nvSpPr>
        <p:spPr>
          <a:xfrm>
            <a:off x="6482125" y="3492725"/>
            <a:ext cx="3451115"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Push cluster metadata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eastus.dp.kubernetesconfiguration.com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178" name="Oval 177">
            <a:extLst>
              <a:ext uri="{FF2B5EF4-FFF2-40B4-BE49-F238E27FC236}">
                <a16:creationId xmlns:a16="http://schemas.microsoft.com/office/drawing/2014/main" id="{26431B66-5C53-48FA-BBB6-4D757D7E9030}"/>
              </a:ext>
            </a:extLst>
          </p:cNvPr>
          <p:cNvSpPr/>
          <p:nvPr/>
        </p:nvSpPr>
        <p:spPr>
          <a:xfrm>
            <a:off x="6829182" y="4864870"/>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6b</a:t>
            </a:r>
          </a:p>
        </p:txBody>
      </p:sp>
      <p:sp>
        <p:nvSpPr>
          <p:cNvPr id="184" name="Rectangle 183">
            <a:extLst>
              <a:ext uri="{FF2B5EF4-FFF2-40B4-BE49-F238E27FC236}">
                <a16:creationId xmlns:a16="http://schemas.microsoft.com/office/drawing/2014/main" id="{D35507F2-8D5F-4A2A-9246-70207A0E3A82}"/>
              </a:ext>
            </a:extLst>
          </p:cNvPr>
          <p:cNvSpPr/>
          <p:nvPr/>
        </p:nvSpPr>
        <p:spPr bwMode="auto">
          <a:xfrm>
            <a:off x="9210402" y="2838952"/>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Data Plane Service</a:t>
            </a:r>
          </a:p>
        </p:txBody>
      </p:sp>
      <p:cxnSp>
        <p:nvCxnSpPr>
          <p:cNvPr id="185" name="Elbow Connector 92">
            <a:extLst>
              <a:ext uri="{FF2B5EF4-FFF2-40B4-BE49-F238E27FC236}">
                <a16:creationId xmlns:a16="http://schemas.microsoft.com/office/drawing/2014/main" id="{693DBBE0-5AF2-427B-9FB8-D0A53A5B59F1}"/>
              </a:ext>
              <a:ext uri="{C183D7F6-B498-43B3-948B-1728B52AA6E4}">
                <adec:decorative xmlns:adec="http://schemas.microsoft.com/office/drawing/2017/decorative" val="1"/>
              </a:ext>
            </a:extLst>
          </p:cNvPr>
          <p:cNvCxnSpPr>
            <a:cxnSpLocks/>
            <a:stCxn id="184" idx="2"/>
            <a:endCxn id="162" idx="3"/>
          </p:cNvCxnSpPr>
          <p:nvPr/>
        </p:nvCxnSpPr>
        <p:spPr>
          <a:xfrm rot="5400000">
            <a:off x="7918551" y="3164394"/>
            <a:ext cx="2015117" cy="2253232"/>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86" name="Rectangle 185">
            <a:extLst>
              <a:ext uri="{FF2B5EF4-FFF2-40B4-BE49-F238E27FC236}">
                <a16:creationId xmlns:a16="http://schemas.microsoft.com/office/drawing/2014/main" id="{F41557B2-B024-4FFC-8DFC-DC323070BB73}"/>
              </a:ext>
            </a:extLst>
          </p:cNvPr>
          <p:cNvSpPr/>
          <p:nvPr/>
        </p:nvSpPr>
        <p:spPr bwMode="auto">
          <a:xfrm>
            <a:off x="9210401" y="2137460"/>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87" name="Elbow Connector 94">
            <a:extLst>
              <a:ext uri="{FF2B5EF4-FFF2-40B4-BE49-F238E27FC236}">
                <a16:creationId xmlns:a16="http://schemas.microsoft.com/office/drawing/2014/main" id="{B95C50E8-3F7C-4C27-BAA0-E5077FB875E1}"/>
              </a:ext>
              <a:ext uri="{C183D7F6-B498-43B3-948B-1728B52AA6E4}">
                <adec:decorative xmlns:adec="http://schemas.microsoft.com/office/drawing/2017/decorative" val="1"/>
              </a:ext>
            </a:extLst>
          </p:cNvPr>
          <p:cNvCxnSpPr>
            <a:cxnSpLocks/>
            <a:stCxn id="186" idx="3"/>
            <a:endCxn id="166" idx="3"/>
          </p:cNvCxnSpPr>
          <p:nvPr/>
        </p:nvCxnSpPr>
        <p:spPr>
          <a:xfrm flipH="1">
            <a:off x="7796600" y="2359710"/>
            <a:ext cx="3098445" cy="3746478"/>
          </a:xfrm>
          <a:prstGeom prst="bentConnector3">
            <a:avLst>
              <a:gd name="adj1" fmla="val -5952"/>
            </a:avLst>
          </a:prstGeom>
          <a:noFill/>
          <a:ln w="19050" cap="flat" cmpd="sng" algn="ctr">
            <a:solidFill>
              <a:schemeClr val="accent1"/>
            </a:solidFill>
            <a:prstDash val="solid"/>
            <a:miter lim="800000"/>
            <a:headEnd type="arrow" w="med" len="med"/>
            <a:tailEnd type="none" w="lg" len="med"/>
          </a:ln>
          <a:effectLst/>
        </p:spPr>
      </p:cxnSp>
      <p:sp>
        <p:nvSpPr>
          <p:cNvPr id="188" name="Rectangle 187">
            <a:extLst>
              <a:ext uri="{FF2B5EF4-FFF2-40B4-BE49-F238E27FC236}">
                <a16:creationId xmlns:a16="http://schemas.microsoft.com/office/drawing/2014/main" id="{8D6E1238-9C15-4579-8379-D38899F54616}"/>
              </a:ext>
            </a:extLst>
          </p:cNvPr>
          <p:cNvSpPr/>
          <p:nvPr/>
        </p:nvSpPr>
        <p:spPr>
          <a:xfrm>
            <a:off x="5272467" y="4993132"/>
            <a:ext cx="1354154"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for updates in cluster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metadata custom resource</a:t>
            </a:r>
          </a:p>
        </p:txBody>
      </p:sp>
      <p:sp>
        <p:nvSpPr>
          <p:cNvPr id="191" name="Oval 190">
            <a:extLst>
              <a:ext uri="{FF2B5EF4-FFF2-40B4-BE49-F238E27FC236}">
                <a16:creationId xmlns:a16="http://schemas.microsoft.com/office/drawing/2014/main" id="{FB3E9E44-6D95-4CB2-A1A3-764BD94D4E79}"/>
              </a:ext>
            </a:extLst>
          </p:cNvPr>
          <p:cNvSpPr/>
          <p:nvPr/>
        </p:nvSpPr>
        <p:spPr>
          <a:xfrm>
            <a:off x="9279555" y="3378176"/>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6c</a:t>
            </a:r>
          </a:p>
        </p:txBody>
      </p:sp>
      <p:sp>
        <p:nvSpPr>
          <p:cNvPr id="193" name="Rectangle 192">
            <a:extLst>
              <a:ext uri="{FF2B5EF4-FFF2-40B4-BE49-F238E27FC236}">
                <a16:creationId xmlns:a16="http://schemas.microsoft.com/office/drawing/2014/main" id="{C6D88E23-57B4-4ADF-B849-918452DD4E84}"/>
              </a:ext>
            </a:extLst>
          </p:cNvPr>
          <p:cNvSpPr/>
          <p:nvPr/>
        </p:nvSpPr>
        <p:spPr>
          <a:xfrm>
            <a:off x="8198872" y="5778170"/>
            <a:ext cx="2782181" cy="30712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Managed Identity certificate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onboarding private key to authenticate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eus.his.azure.com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197" name="Oval 196">
            <a:extLst>
              <a:ext uri="{FF2B5EF4-FFF2-40B4-BE49-F238E27FC236}">
                <a16:creationId xmlns:a16="http://schemas.microsoft.com/office/drawing/2014/main" id="{7F2C6B13-7D20-48E0-8189-EC903F38983B}"/>
              </a:ext>
            </a:extLst>
          </p:cNvPr>
          <p:cNvSpPr/>
          <p:nvPr/>
        </p:nvSpPr>
        <p:spPr>
          <a:xfrm>
            <a:off x="10709875" y="5540644"/>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5a</a:t>
            </a:r>
          </a:p>
        </p:txBody>
      </p:sp>
      <p:sp>
        <p:nvSpPr>
          <p:cNvPr id="201" name="Rectangle 200">
            <a:extLst>
              <a:ext uri="{FF2B5EF4-FFF2-40B4-BE49-F238E27FC236}">
                <a16:creationId xmlns:a16="http://schemas.microsoft.com/office/drawing/2014/main" id="{81E51BF1-306C-47A3-BDAC-6D4E027ACAD3}"/>
              </a:ext>
            </a:extLst>
          </p:cNvPr>
          <p:cNvSpPr/>
          <p:nvPr/>
        </p:nvSpPr>
        <p:spPr bwMode="auto">
          <a:xfrm>
            <a:off x="6315531" y="2838952"/>
            <a:ext cx="1371667"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cxnSp>
        <p:nvCxnSpPr>
          <p:cNvPr id="202" name="Straight Connector 201">
            <a:extLst>
              <a:ext uri="{FF2B5EF4-FFF2-40B4-BE49-F238E27FC236}">
                <a16:creationId xmlns:a16="http://schemas.microsoft.com/office/drawing/2014/main" id="{17AF2DBC-81E3-49E4-814D-3C4E5C4B2CDD}"/>
              </a:ext>
              <a:ext uri="{C183D7F6-B498-43B3-948B-1728B52AA6E4}">
                <adec:decorative xmlns:adec="http://schemas.microsoft.com/office/drawing/2017/decorative" val="1"/>
              </a:ext>
            </a:extLst>
          </p:cNvPr>
          <p:cNvCxnSpPr>
            <a:cxnSpLocks/>
            <a:stCxn id="201" idx="3"/>
            <a:endCxn id="184" idx="1"/>
          </p:cNvCxnSpPr>
          <p:nvPr/>
        </p:nvCxnSpPr>
        <p:spPr>
          <a:xfrm>
            <a:off x="7687198" y="3061202"/>
            <a:ext cx="1523203"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11" name="Rectangle 210">
            <a:extLst>
              <a:ext uri="{FF2B5EF4-FFF2-40B4-BE49-F238E27FC236}">
                <a16:creationId xmlns:a16="http://schemas.microsoft.com/office/drawing/2014/main" id="{35A09630-36FA-4505-A590-DDEC27B0E841}"/>
              </a:ext>
            </a:extLst>
          </p:cNvPr>
          <p:cNvSpPr/>
          <p:nvPr/>
        </p:nvSpPr>
        <p:spPr>
          <a:xfrm>
            <a:off x="7925488" y="2867691"/>
            <a:ext cx="1154483"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Update cluster metadata</a:t>
            </a:r>
          </a:p>
        </p:txBody>
      </p:sp>
      <p:sp>
        <p:nvSpPr>
          <p:cNvPr id="217" name="Oval 216">
            <a:extLst>
              <a:ext uri="{FF2B5EF4-FFF2-40B4-BE49-F238E27FC236}">
                <a16:creationId xmlns:a16="http://schemas.microsoft.com/office/drawing/2014/main" id="{447A1AC4-B546-4593-B18A-CDC67906C3AA}"/>
              </a:ext>
            </a:extLst>
          </p:cNvPr>
          <p:cNvSpPr/>
          <p:nvPr/>
        </p:nvSpPr>
        <p:spPr>
          <a:xfrm>
            <a:off x="8972239" y="2641258"/>
            <a:ext cx="221306" cy="221306"/>
          </a:xfrm>
          <a:prstGeom prst="ellipse">
            <a:avLst/>
          </a:prstGeom>
          <a:solidFill>
            <a:srgbClr val="107C10"/>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6d</a:t>
            </a:r>
          </a:p>
        </p:txBody>
      </p:sp>
      <p:cxnSp>
        <p:nvCxnSpPr>
          <p:cNvPr id="220" name="Elbow Connector 115">
            <a:extLst>
              <a:ext uri="{FF2B5EF4-FFF2-40B4-BE49-F238E27FC236}">
                <a16:creationId xmlns:a16="http://schemas.microsoft.com/office/drawing/2014/main" id="{CC70540B-6C05-4377-BA8C-E4ED29563D05}"/>
              </a:ext>
              <a:ext uri="{C183D7F6-B498-43B3-948B-1728B52AA6E4}">
                <adec:decorative xmlns:adec="http://schemas.microsoft.com/office/drawing/2017/decorative" val="1"/>
              </a:ext>
            </a:extLst>
          </p:cNvPr>
          <p:cNvCxnSpPr>
            <a:cxnSpLocks/>
            <a:endCxn id="201" idx="0"/>
          </p:cNvCxnSpPr>
          <p:nvPr/>
        </p:nvCxnSpPr>
        <p:spPr>
          <a:xfrm rot="10800000" flipV="1">
            <a:off x="7001365" y="2502458"/>
            <a:ext cx="2192180" cy="33649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21" name="Rectangle 220">
            <a:extLst>
              <a:ext uri="{FF2B5EF4-FFF2-40B4-BE49-F238E27FC236}">
                <a16:creationId xmlns:a16="http://schemas.microsoft.com/office/drawing/2014/main" id="{CEAB2595-434D-4937-9161-25F256D65DE2}"/>
              </a:ext>
            </a:extLst>
          </p:cNvPr>
          <p:cNvSpPr/>
          <p:nvPr/>
        </p:nvSpPr>
        <p:spPr>
          <a:xfrm>
            <a:off x="7291853" y="2502135"/>
            <a:ext cx="110318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Send identity metadata</a:t>
            </a:r>
          </a:p>
        </p:txBody>
      </p:sp>
      <p:sp>
        <p:nvSpPr>
          <p:cNvPr id="223" name="Oval 222">
            <a:extLst>
              <a:ext uri="{FF2B5EF4-FFF2-40B4-BE49-F238E27FC236}">
                <a16:creationId xmlns:a16="http://schemas.microsoft.com/office/drawing/2014/main" id="{C176DE61-DAD2-4D80-ADAA-963D6CB10457}"/>
              </a:ext>
            </a:extLst>
          </p:cNvPr>
          <p:cNvSpPr/>
          <p:nvPr/>
        </p:nvSpPr>
        <p:spPr>
          <a:xfrm>
            <a:off x="7033096" y="2530851"/>
            <a:ext cx="221306" cy="221306"/>
          </a:xfrm>
          <a:prstGeom prst="ellipse">
            <a:avLst/>
          </a:prstGeom>
          <a:solidFill>
            <a:schemeClr val="accent6"/>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225" name="Rectangle 224">
            <a:extLst>
              <a:ext uri="{FF2B5EF4-FFF2-40B4-BE49-F238E27FC236}">
                <a16:creationId xmlns:a16="http://schemas.microsoft.com/office/drawing/2014/main" id="{ACF4E2C5-61A0-42BA-B922-369AC1CD97FF}"/>
              </a:ext>
            </a:extLst>
          </p:cNvPr>
          <p:cNvSpPr/>
          <p:nvPr/>
        </p:nvSpPr>
        <p:spPr bwMode="auto">
          <a:xfrm>
            <a:off x="6096693" y="2141832"/>
            <a:ext cx="768380"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Managed Identity Service</a:t>
            </a:r>
          </a:p>
        </p:txBody>
      </p:sp>
      <p:cxnSp>
        <p:nvCxnSpPr>
          <p:cNvPr id="226" name="Straight Connector 225">
            <a:extLst>
              <a:ext uri="{FF2B5EF4-FFF2-40B4-BE49-F238E27FC236}">
                <a16:creationId xmlns:a16="http://schemas.microsoft.com/office/drawing/2014/main" id="{D7F116A9-B941-4594-AE29-81D251E7A3B7}"/>
              </a:ext>
              <a:ext uri="{C183D7F6-B498-43B3-948B-1728B52AA6E4}">
                <adec:decorative xmlns:adec="http://schemas.microsoft.com/office/drawing/2017/decorative" val="1"/>
              </a:ext>
            </a:extLst>
          </p:cNvPr>
          <p:cNvCxnSpPr>
            <a:cxnSpLocks/>
            <a:stCxn id="225" idx="3"/>
            <a:endCxn id="186" idx="1"/>
          </p:cNvCxnSpPr>
          <p:nvPr/>
        </p:nvCxnSpPr>
        <p:spPr>
          <a:xfrm flipV="1">
            <a:off x="6865073" y="2359710"/>
            <a:ext cx="2345328" cy="4373"/>
          </a:xfrm>
          <a:prstGeom prst="line">
            <a:avLst/>
          </a:prstGeom>
          <a:noFill/>
          <a:ln w="19050" cap="flat" cmpd="sng" algn="ctr">
            <a:solidFill>
              <a:schemeClr val="accent1"/>
            </a:solidFill>
            <a:prstDash val="solid"/>
            <a:miter lim="800000"/>
            <a:headEnd type="arrow" w="med" len="med"/>
            <a:tailEnd type="none" w="lg" len="med"/>
          </a:ln>
          <a:effectLst/>
        </p:spPr>
      </p:cxnSp>
      <p:sp>
        <p:nvSpPr>
          <p:cNvPr id="227" name="Rectangle 226">
            <a:extLst>
              <a:ext uri="{FF2B5EF4-FFF2-40B4-BE49-F238E27FC236}">
                <a16:creationId xmlns:a16="http://schemas.microsoft.com/office/drawing/2014/main" id="{FD1B4B85-B8EA-4C38-A24B-A633841CEE8B}"/>
              </a:ext>
            </a:extLst>
          </p:cNvPr>
          <p:cNvSpPr/>
          <p:nvPr/>
        </p:nvSpPr>
        <p:spPr>
          <a:xfrm>
            <a:off x="7200733" y="2168549"/>
            <a:ext cx="1284326"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the identity certificate</a:t>
            </a:r>
          </a:p>
        </p:txBody>
      </p:sp>
      <p:sp>
        <p:nvSpPr>
          <p:cNvPr id="229" name="Oval 228">
            <a:extLst>
              <a:ext uri="{FF2B5EF4-FFF2-40B4-BE49-F238E27FC236}">
                <a16:creationId xmlns:a16="http://schemas.microsoft.com/office/drawing/2014/main" id="{6A1E8A8B-8BFF-4CBC-9488-3FF18D59736D}"/>
              </a:ext>
            </a:extLst>
          </p:cNvPr>
          <p:cNvSpPr/>
          <p:nvPr/>
        </p:nvSpPr>
        <p:spPr>
          <a:xfrm>
            <a:off x="8503093" y="2030372"/>
            <a:ext cx="221306" cy="221306"/>
          </a:xfrm>
          <a:prstGeom prst="ellipse">
            <a:avLst/>
          </a:prstGeom>
          <a:solidFill>
            <a:srgbClr val="8661C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5b</a:t>
            </a:r>
          </a:p>
        </p:txBody>
      </p:sp>
      <p:sp>
        <p:nvSpPr>
          <p:cNvPr id="231" name="Rectangle 230">
            <a:extLst>
              <a:ext uri="{FF2B5EF4-FFF2-40B4-BE49-F238E27FC236}">
                <a16:creationId xmlns:a16="http://schemas.microsoft.com/office/drawing/2014/main" id="{E9DA2777-0E00-4B32-BC36-37EC4F3FBBBF}"/>
              </a:ext>
            </a:extLst>
          </p:cNvPr>
          <p:cNvSpPr/>
          <p:nvPr/>
        </p:nvSpPr>
        <p:spPr>
          <a:xfrm>
            <a:off x="4965604" y="1929708"/>
            <a:ext cx="140455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Service Principal in AAD</a:t>
            </a:r>
          </a:p>
        </p:txBody>
      </p:sp>
      <p:cxnSp>
        <p:nvCxnSpPr>
          <p:cNvPr id="232" name="Straight Connector 231">
            <a:extLst>
              <a:ext uri="{FF2B5EF4-FFF2-40B4-BE49-F238E27FC236}">
                <a16:creationId xmlns:a16="http://schemas.microsoft.com/office/drawing/2014/main" id="{346DC061-8214-454C-9DD0-14E91CA2C59D}"/>
              </a:ext>
              <a:ext uri="{C183D7F6-B498-43B3-948B-1728B52AA6E4}">
                <adec:decorative xmlns:adec="http://schemas.microsoft.com/office/drawing/2017/decorative" val="1"/>
              </a:ext>
            </a:extLst>
          </p:cNvPr>
          <p:cNvCxnSpPr>
            <a:cxnSpLocks/>
            <a:stCxn id="110" idx="2"/>
            <a:endCxn id="225" idx="0"/>
          </p:cNvCxnSpPr>
          <p:nvPr/>
        </p:nvCxnSpPr>
        <p:spPr>
          <a:xfrm>
            <a:off x="6475550" y="1888573"/>
            <a:ext cx="5333" cy="253260"/>
          </a:xfrm>
          <a:prstGeom prst="line">
            <a:avLst/>
          </a:prstGeom>
          <a:noFill/>
          <a:ln w="19050" cap="flat" cmpd="sng" algn="ctr">
            <a:solidFill>
              <a:schemeClr val="accent1"/>
            </a:solidFill>
            <a:prstDash val="solid"/>
            <a:miter lim="800000"/>
            <a:headEnd type="arrow" w="med" len="med"/>
            <a:tailEnd type="none" w="lg" len="med"/>
          </a:ln>
          <a:effectLst/>
        </p:spPr>
      </p:cxnSp>
      <p:sp>
        <p:nvSpPr>
          <p:cNvPr id="234" name="Oval 233">
            <a:extLst>
              <a:ext uri="{FF2B5EF4-FFF2-40B4-BE49-F238E27FC236}">
                <a16:creationId xmlns:a16="http://schemas.microsoft.com/office/drawing/2014/main" id="{8018C489-9FA7-4731-845C-27F27A7EEB6A}"/>
              </a:ext>
            </a:extLst>
          </p:cNvPr>
          <p:cNvSpPr/>
          <p:nvPr/>
        </p:nvSpPr>
        <p:spPr>
          <a:xfrm>
            <a:off x="5826270" y="1720269"/>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3f</a:t>
            </a:r>
          </a:p>
        </p:txBody>
      </p:sp>
      <p:sp>
        <p:nvSpPr>
          <p:cNvPr id="236" name="Rectangle 235">
            <a:extLst>
              <a:ext uri="{FF2B5EF4-FFF2-40B4-BE49-F238E27FC236}">
                <a16:creationId xmlns:a16="http://schemas.microsoft.com/office/drawing/2014/main" id="{2EABA7FA-BA62-459F-928C-BDF0F4FF2930}"/>
              </a:ext>
            </a:extLst>
          </p:cNvPr>
          <p:cNvSpPr/>
          <p:nvPr/>
        </p:nvSpPr>
        <p:spPr bwMode="auto">
          <a:xfrm>
            <a:off x="3867409" y="24921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cxnSp>
        <p:nvCxnSpPr>
          <p:cNvPr id="237" name="Elbow Connector 141">
            <a:extLst>
              <a:ext uri="{FF2B5EF4-FFF2-40B4-BE49-F238E27FC236}">
                <a16:creationId xmlns:a16="http://schemas.microsoft.com/office/drawing/2014/main" id="{B0F23D75-756A-4CFB-98F1-55ADCFBE3F7E}"/>
              </a:ext>
              <a:ext uri="{C183D7F6-B498-43B3-948B-1728B52AA6E4}">
                <adec:decorative xmlns:adec="http://schemas.microsoft.com/office/drawing/2017/decorative" val="1"/>
              </a:ext>
            </a:extLst>
          </p:cNvPr>
          <p:cNvCxnSpPr>
            <a:cxnSpLocks/>
            <a:stCxn id="225" idx="1"/>
            <a:endCxn id="236" idx="0"/>
          </p:cNvCxnSpPr>
          <p:nvPr/>
        </p:nvCxnSpPr>
        <p:spPr>
          <a:xfrm rot="10800000" flipV="1">
            <a:off x="4510707" y="2364082"/>
            <a:ext cx="1585987" cy="128030"/>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238" name="Elbow Connector 144">
            <a:extLst>
              <a:ext uri="{FF2B5EF4-FFF2-40B4-BE49-F238E27FC236}">
                <a16:creationId xmlns:a16="http://schemas.microsoft.com/office/drawing/2014/main" id="{F22D7369-8682-49FF-BCA8-D5FCA4B4C72E}"/>
              </a:ext>
              <a:ext uri="{C183D7F6-B498-43B3-948B-1728B52AA6E4}">
                <adec:decorative xmlns:adec="http://schemas.microsoft.com/office/drawing/2017/decorative" val="1"/>
              </a:ext>
            </a:extLst>
          </p:cNvPr>
          <p:cNvCxnSpPr>
            <a:cxnSpLocks/>
            <a:stCxn id="201" idx="1"/>
            <a:endCxn id="236" idx="2"/>
          </p:cNvCxnSpPr>
          <p:nvPr/>
        </p:nvCxnSpPr>
        <p:spPr>
          <a:xfrm rot="10800000">
            <a:off x="4510706" y="2936613"/>
            <a:ext cx="1804825" cy="12459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268D5ACA-EBD3-4E14-91C1-1495B52FAB24}"/>
              </a:ext>
            </a:extLst>
          </p:cNvPr>
          <p:cNvSpPr/>
          <p:nvPr/>
        </p:nvSpPr>
        <p:spPr>
          <a:xfrm>
            <a:off x="4425916" y="3059321"/>
            <a:ext cx="1911894" cy="30712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along with Managed Identity metadata</a:t>
            </a:r>
          </a:p>
        </p:txBody>
      </p:sp>
      <p:sp>
        <p:nvSpPr>
          <p:cNvPr id="241" name="Oval 240">
            <a:extLst>
              <a:ext uri="{FF2B5EF4-FFF2-40B4-BE49-F238E27FC236}">
                <a16:creationId xmlns:a16="http://schemas.microsoft.com/office/drawing/2014/main" id="{53A9CFF8-88F5-4755-804B-AC294B8AEB19}"/>
              </a:ext>
            </a:extLst>
          </p:cNvPr>
          <p:cNvSpPr/>
          <p:nvPr/>
        </p:nvSpPr>
        <p:spPr>
          <a:xfrm>
            <a:off x="4468389" y="3373169"/>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3g</a:t>
            </a:r>
          </a:p>
        </p:txBody>
      </p:sp>
      <p:sp>
        <p:nvSpPr>
          <p:cNvPr id="243" name="Rectangle 242">
            <a:extLst>
              <a:ext uri="{FF2B5EF4-FFF2-40B4-BE49-F238E27FC236}">
                <a16:creationId xmlns:a16="http://schemas.microsoft.com/office/drawing/2014/main" id="{97448D21-3B69-4604-89A1-73BB042DC553}"/>
              </a:ext>
            </a:extLst>
          </p:cNvPr>
          <p:cNvSpPr/>
          <p:nvPr/>
        </p:nvSpPr>
        <p:spPr>
          <a:xfrm>
            <a:off x="4272926" y="2168549"/>
            <a:ext cx="1162498"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Managed Identity</a:t>
            </a:r>
          </a:p>
        </p:txBody>
      </p:sp>
      <p:sp>
        <p:nvSpPr>
          <p:cNvPr id="245" name="Oval 244">
            <a:extLst>
              <a:ext uri="{FF2B5EF4-FFF2-40B4-BE49-F238E27FC236}">
                <a16:creationId xmlns:a16="http://schemas.microsoft.com/office/drawing/2014/main" id="{0D6F3D47-3E3D-4E63-8C77-66931178EC3C}"/>
              </a:ext>
            </a:extLst>
          </p:cNvPr>
          <p:cNvSpPr/>
          <p:nvPr/>
        </p:nvSpPr>
        <p:spPr>
          <a:xfrm>
            <a:off x="4267628" y="1952045"/>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3e</a:t>
            </a:r>
          </a:p>
        </p:txBody>
      </p:sp>
      <p:sp>
        <p:nvSpPr>
          <p:cNvPr id="247" name="Rectangle 246">
            <a:extLst>
              <a:ext uri="{FF2B5EF4-FFF2-40B4-BE49-F238E27FC236}">
                <a16:creationId xmlns:a16="http://schemas.microsoft.com/office/drawing/2014/main" id="{3400F754-B65D-455A-9086-6EBF9F994495}"/>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cxnSp>
        <p:nvCxnSpPr>
          <p:cNvPr id="248" name="Elbow Connector 156">
            <a:extLst>
              <a:ext uri="{FF2B5EF4-FFF2-40B4-BE49-F238E27FC236}">
                <a16:creationId xmlns:a16="http://schemas.microsoft.com/office/drawing/2014/main" id="{4368B0AD-AE2F-4234-8463-10711E056FF6}"/>
              </a:ext>
              <a:ext uri="{C183D7F6-B498-43B3-948B-1728B52AA6E4}">
                <adec:decorative xmlns:adec="http://schemas.microsoft.com/office/drawing/2017/decorative" val="1"/>
              </a:ext>
            </a:extLst>
          </p:cNvPr>
          <p:cNvCxnSpPr>
            <a:cxnSpLocks/>
            <a:stCxn id="119" idx="1"/>
            <a:endCxn id="247" idx="2"/>
          </p:cNvCxnSpPr>
          <p:nvPr/>
        </p:nvCxnSpPr>
        <p:spPr>
          <a:xfrm rot="10800000">
            <a:off x="1744695" y="2930598"/>
            <a:ext cx="2122715" cy="156367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49" name="Rectangle 248">
            <a:extLst>
              <a:ext uri="{FF2B5EF4-FFF2-40B4-BE49-F238E27FC236}">
                <a16:creationId xmlns:a16="http://schemas.microsoft.com/office/drawing/2014/main" id="{FB6C3398-05F8-4E42-9059-D5E5D59FB03F}"/>
              </a:ext>
            </a:extLst>
          </p:cNvPr>
          <p:cNvSpPr/>
          <p:nvPr/>
        </p:nvSpPr>
        <p:spPr>
          <a:xfrm>
            <a:off x="1210947" y="4569787"/>
            <a:ext cx="1695151" cy="41881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Helm to deploy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agents with onboarding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private key</a:t>
            </a:r>
          </a:p>
        </p:txBody>
      </p:sp>
      <p:pic>
        <p:nvPicPr>
          <p:cNvPr id="250" name="Graphic 249" descr="User">
            <a:extLst>
              <a:ext uri="{FF2B5EF4-FFF2-40B4-BE49-F238E27FC236}">
                <a16:creationId xmlns:a16="http://schemas.microsoft.com/office/drawing/2014/main" id="{41D8AB81-4F42-4573-BB49-46991A83E8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764" y="1718069"/>
            <a:ext cx="444499" cy="444499"/>
          </a:xfrm>
          <a:prstGeom prst="rect">
            <a:avLst/>
          </a:prstGeom>
        </p:spPr>
      </p:pic>
      <p:sp>
        <p:nvSpPr>
          <p:cNvPr id="251" name="Rectangle 250">
            <a:extLst>
              <a:ext uri="{FF2B5EF4-FFF2-40B4-BE49-F238E27FC236}">
                <a16:creationId xmlns:a16="http://schemas.microsoft.com/office/drawing/2014/main" id="{BA19A966-1BDF-4EFE-82A7-AF50D5355A2F}"/>
              </a:ext>
            </a:extLst>
          </p:cNvPr>
          <p:cNvSpPr/>
          <p:nvPr/>
        </p:nvSpPr>
        <p:spPr>
          <a:xfrm>
            <a:off x="1085202" y="1531136"/>
            <a:ext cx="1341083"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Cluster Admin</a:t>
            </a:r>
          </a:p>
        </p:txBody>
      </p:sp>
      <p:cxnSp>
        <p:nvCxnSpPr>
          <p:cNvPr id="252" name="Straight Connector 251">
            <a:extLst>
              <a:ext uri="{FF2B5EF4-FFF2-40B4-BE49-F238E27FC236}">
                <a16:creationId xmlns:a16="http://schemas.microsoft.com/office/drawing/2014/main" id="{714BFF0D-509C-43EF-BDCD-25644F0410DD}"/>
              </a:ext>
              <a:ext uri="{C183D7F6-B498-43B3-948B-1728B52AA6E4}">
                <adec:decorative xmlns:adec="http://schemas.microsoft.com/office/drawing/2017/decorative" val="1"/>
              </a:ext>
            </a:extLst>
          </p:cNvPr>
          <p:cNvCxnSpPr>
            <a:cxnSpLocks/>
            <a:stCxn id="247" idx="0"/>
            <a:endCxn id="25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254" name="Oval 253">
            <a:extLst>
              <a:ext uri="{FF2B5EF4-FFF2-40B4-BE49-F238E27FC236}">
                <a16:creationId xmlns:a16="http://schemas.microsoft.com/office/drawing/2014/main" id="{46720B2E-EEA0-4D37-AA64-BF48E735BF67}"/>
              </a:ext>
            </a:extLst>
          </p:cNvPr>
          <p:cNvSpPr/>
          <p:nvPr/>
        </p:nvSpPr>
        <p:spPr>
          <a:xfrm>
            <a:off x="1408480" y="4348481"/>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3a</a:t>
            </a:r>
          </a:p>
        </p:txBody>
      </p:sp>
      <p:sp>
        <p:nvSpPr>
          <p:cNvPr id="256" name="Rectangle 255">
            <a:extLst>
              <a:ext uri="{FF2B5EF4-FFF2-40B4-BE49-F238E27FC236}">
                <a16:creationId xmlns:a16="http://schemas.microsoft.com/office/drawing/2014/main" id="{1EA7385E-DA71-4B15-A045-FA38840CFB27}"/>
              </a:ext>
            </a:extLst>
          </p:cNvPr>
          <p:cNvSpPr/>
          <p:nvPr/>
        </p:nvSpPr>
        <p:spPr>
          <a:xfrm>
            <a:off x="1725596" y="2113652"/>
            <a:ext cx="130014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connectedk8s connect</a:t>
            </a:r>
          </a:p>
        </p:txBody>
      </p:sp>
      <p:sp>
        <p:nvSpPr>
          <p:cNvPr id="258" name="Oval 257">
            <a:extLst>
              <a:ext uri="{FF2B5EF4-FFF2-40B4-BE49-F238E27FC236}">
                <a16:creationId xmlns:a16="http://schemas.microsoft.com/office/drawing/2014/main" id="{7D89E541-894A-4E8F-826E-D38021205B11}"/>
              </a:ext>
            </a:extLst>
          </p:cNvPr>
          <p:cNvSpPr/>
          <p:nvPr/>
        </p:nvSpPr>
        <p:spPr>
          <a:xfrm>
            <a:off x="1972570" y="1925782"/>
            <a:ext cx="221306" cy="221306"/>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pic>
        <p:nvPicPr>
          <p:cNvPr id="260" name="Picture 259" descr="Kubernetes icon">
            <a:extLst>
              <a:ext uri="{FF2B5EF4-FFF2-40B4-BE49-F238E27FC236}">
                <a16:creationId xmlns:a16="http://schemas.microsoft.com/office/drawing/2014/main" id="{63099784-F86E-4E3E-B580-566785B4C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511" y="1979504"/>
            <a:ext cx="139239" cy="135062"/>
          </a:xfrm>
          <a:prstGeom prst="rect">
            <a:avLst/>
          </a:prstGeom>
        </p:spPr>
      </p:pic>
      <p:cxnSp>
        <p:nvCxnSpPr>
          <p:cNvPr id="261" name="Straight Connector 260">
            <a:extLst>
              <a:ext uri="{FF2B5EF4-FFF2-40B4-BE49-F238E27FC236}">
                <a16:creationId xmlns:a16="http://schemas.microsoft.com/office/drawing/2014/main" id="{9E6BC885-A208-4F20-A018-9C0B8CF3E103}"/>
              </a:ext>
              <a:ext uri="{C183D7F6-B498-43B3-948B-1728B52AA6E4}">
                <adec:decorative xmlns:adec="http://schemas.microsoft.com/office/drawing/2017/decorative" val="1"/>
              </a:ext>
            </a:extLst>
          </p:cNvPr>
          <p:cNvCxnSpPr>
            <a:cxnSpLocks/>
            <a:stCxn id="236" idx="1"/>
            <a:endCxn id="247" idx="3"/>
          </p:cNvCxnSpPr>
          <p:nvPr/>
        </p:nvCxnSpPr>
        <p:spPr>
          <a:xfrm flipH="1" flipV="1">
            <a:off x="2034508" y="2708348"/>
            <a:ext cx="1832901" cy="6014"/>
          </a:xfrm>
          <a:prstGeom prst="line">
            <a:avLst/>
          </a:prstGeom>
          <a:noFill/>
          <a:ln w="19050" cap="flat" cmpd="sng" algn="ctr">
            <a:solidFill>
              <a:schemeClr val="accent1"/>
            </a:solidFill>
            <a:prstDash val="solid"/>
            <a:miter lim="800000"/>
            <a:headEnd type="arrow" w="med" len="med"/>
            <a:tailEnd type="none" w="lg" len="med"/>
          </a:ln>
          <a:effectLst/>
        </p:spPr>
      </p:cxnSp>
      <p:sp>
        <p:nvSpPr>
          <p:cNvPr id="262" name="Rectangle 261">
            <a:extLst>
              <a:ext uri="{FF2B5EF4-FFF2-40B4-BE49-F238E27FC236}">
                <a16:creationId xmlns:a16="http://schemas.microsoft.com/office/drawing/2014/main" id="{538DAFBD-B394-4E94-ABC6-6716EA70F986}"/>
              </a:ext>
            </a:extLst>
          </p:cNvPr>
          <p:cNvSpPr/>
          <p:nvPr/>
        </p:nvSpPr>
        <p:spPr>
          <a:xfrm>
            <a:off x="1755744" y="2847245"/>
            <a:ext cx="2002264" cy="41881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Microsoft.Kubernetes/connectedClusters with public key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management.azure.com</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p>
        </p:txBody>
      </p:sp>
      <p:sp>
        <p:nvSpPr>
          <p:cNvPr id="263" name="Rectangle 262">
            <a:extLst>
              <a:ext uri="{FF2B5EF4-FFF2-40B4-BE49-F238E27FC236}">
                <a16:creationId xmlns:a16="http://schemas.microsoft.com/office/drawing/2014/main" id="{4D0523C6-F302-471B-8985-74808F7EAFC6}"/>
              </a:ext>
            </a:extLst>
          </p:cNvPr>
          <p:cNvSpPr/>
          <p:nvPr/>
        </p:nvSpPr>
        <p:spPr bwMode="auto">
          <a:xfrm>
            <a:off x="3008905" y="14444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cxnSp>
        <p:nvCxnSpPr>
          <p:cNvPr id="264" name="Straight Connector 263">
            <a:extLst>
              <a:ext uri="{FF2B5EF4-FFF2-40B4-BE49-F238E27FC236}">
                <a16:creationId xmlns:a16="http://schemas.microsoft.com/office/drawing/2014/main" id="{29B1AB9E-6DDF-41FD-9757-DA4C2BEF934B}"/>
              </a:ext>
              <a:ext uri="{C183D7F6-B498-43B3-948B-1728B52AA6E4}">
                <adec:decorative xmlns:adec="http://schemas.microsoft.com/office/drawing/2017/decorative" val="1"/>
              </a:ext>
            </a:extLst>
          </p:cNvPr>
          <p:cNvCxnSpPr>
            <a:cxnSpLocks/>
          </p:cNvCxnSpPr>
          <p:nvPr/>
        </p:nvCxnSpPr>
        <p:spPr>
          <a:xfrm>
            <a:off x="3735909" y="1888913"/>
            <a:ext cx="466" cy="2020774"/>
          </a:xfrm>
          <a:prstGeom prst="line">
            <a:avLst/>
          </a:prstGeom>
          <a:noFill/>
          <a:ln w="19050" cap="flat" cmpd="sng" algn="ctr">
            <a:solidFill>
              <a:schemeClr val="accent1"/>
            </a:solidFill>
            <a:prstDash val="solid"/>
            <a:miter lim="800000"/>
            <a:headEnd type="arrow" w="med" len="med"/>
            <a:tailEnd type="none" w="lg" len="med"/>
          </a:ln>
          <a:effectLst/>
        </p:spPr>
      </p:cxnSp>
      <p:sp>
        <p:nvSpPr>
          <p:cNvPr id="266" name="Oval 265">
            <a:extLst>
              <a:ext uri="{FF2B5EF4-FFF2-40B4-BE49-F238E27FC236}">
                <a16:creationId xmlns:a16="http://schemas.microsoft.com/office/drawing/2014/main" id="{C643C6BA-829A-43F5-A7D6-CFC26B4CABB6}"/>
              </a:ext>
            </a:extLst>
          </p:cNvPr>
          <p:cNvSpPr/>
          <p:nvPr/>
        </p:nvSpPr>
        <p:spPr>
          <a:xfrm>
            <a:off x="2075170" y="2752157"/>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3d</a:t>
            </a:r>
          </a:p>
        </p:txBody>
      </p:sp>
      <p:sp>
        <p:nvSpPr>
          <p:cNvPr id="268" name="Rectangle 267">
            <a:extLst>
              <a:ext uri="{FF2B5EF4-FFF2-40B4-BE49-F238E27FC236}">
                <a16:creationId xmlns:a16="http://schemas.microsoft.com/office/drawing/2014/main" id="{0A645FD8-F2C9-4908-8DD3-707B5F4B77B9}"/>
              </a:ext>
            </a:extLst>
          </p:cNvPr>
          <p:cNvSpPr/>
          <p:nvPr/>
        </p:nvSpPr>
        <p:spPr>
          <a:xfrm>
            <a:off x="2756876" y="3528101"/>
            <a:ext cx="104851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 agent images</a:t>
            </a:r>
          </a:p>
        </p:txBody>
      </p:sp>
      <p:sp>
        <p:nvSpPr>
          <p:cNvPr id="270" name="Oval 269">
            <a:extLst>
              <a:ext uri="{FF2B5EF4-FFF2-40B4-BE49-F238E27FC236}">
                <a16:creationId xmlns:a16="http://schemas.microsoft.com/office/drawing/2014/main" id="{AB5FFF91-C454-4F4C-BBE4-96E02E280227}"/>
              </a:ext>
            </a:extLst>
          </p:cNvPr>
          <p:cNvSpPr/>
          <p:nvPr/>
        </p:nvSpPr>
        <p:spPr>
          <a:xfrm>
            <a:off x="2646222" y="3632922"/>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mn-cs"/>
              </a:rPr>
              <a:t>3c</a:t>
            </a:r>
          </a:p>
        </p:txBody>
      </p:sp>
      <p:cxnSp>
        <p:nvCxnSpPr>
          <p:cNvPr id="272" name="Elbow Connector 209">
            <a:extLst>
              <a:ext uri="{FF2B5EF4-FFF2-40B4-BE49-F238E27FC236}">
                <a16:creationId xmlns:a16="http://schemas.microsoft.com/office/drawing/2014/main" id="{EDDD62EE-D877-4334-91D8-55DF6D3732A7}"/>
              </a:ext>
              <a:ext uri="{C183D7F6-B498-43B3-948B-1728B52AA6E4}">
                <adec:decorative xmlns:adec="http://schemas.microsoft.com/office/drawing/2017/decorative" val="1"/>
              </a:ext>
            </a:extLst>
          </p:cNvPr>
          <p:cNvCxnSpPr>
            <a:cxnSpLocks/>
            <a:endCxn id="263" idx="2"/>
          </p:cNvCxnSpPr>
          <p:nvPr/>
        </p:nvCxnSpPr>
        <p:spPr>
          <a:xfrm flipV="1">
            <a:off x="2019994" y="1888913"/>
            <a:ext cx="1632208" cy="707529"/>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3" name="Rectangle 272">
            <a:extLst>
              <a:ext uri="{FF2B5EF4-FFF2-40B4-BE49-F238E27FC236}">
                <a16:creationId xmlns:a16="http://schemas.microsoft.com/office/drawing/2014/main" id="{178A42F2-FC13-4782-AD5A-7FE066C7E901}"/>
              </a:ext>
            </a:extLst>
          </p:cNvPr>
          <p:cNvSpPr/>
          <p:nvPr/>
        </p:nvSpPr>
        <p:spPr>
          <a:xfrm>
            <a:off x="2278769" y="2406918"/>
            <a:ext cx="104851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a:t>
            </a:r>
          </a:p>
        </p:txBody>
      </p:sp>
      <p:sp>
        <p:nvSpPr>
          <p:cNvPr id="275" name="Oval 274">
            <a:extLst>
              <a:ext uri="{FF2B5EF4-FFF2-40B4-BE49-F238E27FC236}">
                <a16:creationId xmlns:a16="http://schemas.microsoft.com/office/drawing/2014/main" id="{9F6FA567-5BFF-4862-B25F-A8AB2080471C}"/>
              </a:ext>
            </a:extLst>
          </p:cNvPr>
          <p:cNvSpPr/>
          <p:nvPr/>
        </p:nvSpPr>
        <p:spPr>
          <a:xfrm>
            <a:off x="3225489" y="2309547"/>
            <a:ext cx="221306" cy="221306"/>
          </a:xfrm>
          <a:prstGeom prst="ellipse">
            <a:avLst/>
          </a:prstGeom>
          <a:solidFill>
            <a:schemeClr val="accent5"/>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2</a:t>
            </a:r>
          </a:p>
        </p:txBody>
      </p:sp>
      <p:pic>
        <p:nvPicPr>
          <p:cNvPr id="277" name="Graphic 276" descr="Azure Container Registry icon">
            <a:extLst>
              <a:ext uri="{FF2B5EF4-FFF2-40B4-BE49-F238E27FC236}">
                <a16:creationId xmlns:a16="http://schemas.microsoft.com/office/drawing/2014/main" id="{35D414F6-460F-46CC-A7F0-B69CB75D25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091" y="1367948"/>
            <a:ext cx="295075" cy="295075"/>
          </a:xfrm>
          <a:prstGeom prst="rect">
            <a:avLst/>
          </a:prstGeom>
        </p:spPr>
      </p:pic>
    </p:spTree>
    <p:extLst>
      <p:ext uri="{BB962C8B-B14F-4D97-AF65-F5344CB8AC3E}">
        <p14:creationId xmlns:p14="http://schemas.microsoft.com/office/powerpoint/2010/main" val="23933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0A838143-9445-4B94-89FD-36FD239BE02A}"/>
              </a:ext>
            </a:extLst>
          </p:cNvPr>
          <p:cNvSpPr/>
          <p:nvPr/>
        </p:nvSpPr>
        <p:spPr bwMode="auto">
          <a:xfrm>
            <a:off x="2724067" y="3320680"/>
            <a:ext cx="8153841"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2806293" y="3766162"/>
            <a:ext cx="46648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22" idx="1"/>
          </p:cNvCxnSpPr>
          <p:nvPr/>
        </p:nvCxnSpPr>
        <p:spPr>
          <a:xfrm>
            <a:off x="3403818" y="4804861"/>
            <a:ext cx="439750"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2" name="Rectangle 121">
            <a:extLst>
              <a:ext uri="{FF2B5EF4-FFF2-40B4-BE49-F238E27FC236}">
                <a16:creationId xmlns:a16="http://schemas.microsoft.com/office/drawing/2014/main" id="{DE34E7BA-DC2E-4F87-AF03-F1B83652B6F5}"/>
              </a:ext>
            </a:extLst>
          </p:cNvPr>
          <p:cNvSpPr/>
          <p:nvPr/>
        </p:nvSpPr>
        <p:spPr bwMode="auto">
          <a:xfrm>
            <a:off x="3843568" y="4587335"/>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27" name="Rectangle 126">
            <a:extLst>
              <a:ext uri="{FF2B5EF4-FFF2-40B4-BE49-F238E27FC236}">
                <a16:creationId xmlns:a16="http://schemas.microsoft.com/office/drawing/2014/main" id="{7930DF53-B432-4C90-A3B9-02E7D16684DE}"/>
              </a:ext>
            </a:extLst>
          </p:cNvPr>
          <p:cNvSpPr/>
          <p:nvPr/>
        </p:nvSpPr>
        <p:spPr bwMode="auto">
          <a:xfrm>
            <a:off x="2971125" y="408807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2971125" y="458733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2971125" y="508659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a:endCxn id="122" idx="1"/>
          </p:cNvCxnSpPr>
          <p:nvPr/>
        </p:nvCxnSpPr>
        <p:spPr>
          <a:xfrm>
            <a:off x="3403818" y="430559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a:endCxn id="122" idx="1"/>
          </p:cNvCxnSpPr>
          <p:nvPr/>
        </p:nvCxnSpPr>
        <p:spPr>
          <a:xfrm flipV="1">
            <a:off x="3403818" y="480486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3" name="Rectangle 132">
            <a:extLst>
              <a:ext uri="{FF2B5EF4-FFF2-40B4-BE49-F238E27FC236}">
                <a16:creationId xmlns:a16="http://schemas.microsoft.com/office/drawing/2014/main" id="{E565CBF5-A9C0-475E-A211-7A21968144B9}"/>
              </a:ext>
            </a:extLst>
          </p:cNvPr>
          <p:cNvSpPr/>
          <p:nvPr/>
        </p:nvSpPr>
        <p:spPr bwMode="auto">
          <a:xfrm>
            <a:off x="5177488"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helmreleases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release-a</a:t>
            </a:r>
          </a:p>
        </p:txBody>
      </p:sp>
      <p:sp>
        <p:nvSpPr>
          <p:cNvPr id="135" name="Rectangle 134">
            <a:extLst>
              <a:ext uri="{FF2B5EF4-FFF2-40B4-BE49-F238E27FC236}">
                <a16:creationId xmlns:a16="http://schemas.microsoft.com/office/drawing/2014/main" id="{9CA4645A-97B7-4D8A-88AF-94A366D7FBCF}"/>
              </a:ext>
            </a:extLst>
          </p:cNvPr>
          <p:cNvSpPr/>
          <p:nvPr/>
        </p:nvSpPr>
        <p:spPr bwMode="auto">
          <a:xfrm>
            <a:off x="6353292"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gitconfigs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config-a</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6353291"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 Operator</a:t>
            </a:r>
          </a:p>
        </p:txBody>
      </p:sp>
      <p:sp>
        <p:nvSpPr>
          <p:cNvPr id="140" name="Rectangle 139">
            <a:extLst>
              <a:ext uri="{FF2B5EF4-FFF2-40B4-BE49-F238E27FC236}">
                <a16:creationId xmlns:a16="http://schemas.microsoft.com/office/drawing/2014/main" id="{236EA9CC-B1E6-4E27-9FAF-DF5D96555A25}"/>
              </a:ext>
            </a:extLst>
          </p:cNvPr>
          <p:cNvSpPr/>
          <p:nvPr/>
        </p:nvSpPr>
        <p:spPr bwMode="auto">
          <a:xfrm>
            <a:off x="5177488"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Flux-Helm Operator</a:t>
            </a:r>
          </a:p>
        </p:txBody>
      </p:sp>
      <p:cxnSp>
        <p:nvCxnSpPr>
          <p:cNvPr id="142" name="Elbow Connector 52">
            <a:extLst>
              <a:ext uri="{FF2B5EF4-FFF2-40B4-BE49-F238E27FC236}">
                <a16:creationId xmlns:a16="http://schemas.microsoft.com/office/drawing/2014/main" id="{4463A67E-3582-47F9-8866-8CF6296C86B5}"/>
              </a:ext>
              <a:ext uri="{C183D7F6-B498-43B3-948B-1728B52AA6E4}">
                <adec:decorative xmlns:adec="http://schemas.microsoft.com/office/drawing/2017/decorative" val="1"/>
              </a:ext>
            </a:extLst>
          </p:cNvPr>
          <p:cNvCxnSpPr>
            <a:cxnSpLocks/>
            <a:stCxn id="133" idx="2"/>
            <a:endCxn id="136" idx="0"/>
          </p:cNvCxnSpPr>
          <p:nvPr/>
        </p:nvCxnSpPr>
        <p:spPr>
          <a:xfrm rot="16200000" flipH="1">
            <a:off x="5898737" y="4434586"/>
            <a:ext cx="719648" cy="117580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43" name="Straight Connector 142">
            <a:extLst>
              <a:ext uri="{FF2B5EF4-FFF2-40B4-BE49-F238E27FC236}">
                <a16:creationId xmlns:a16="http://schemas.microsoft.com/office/drawing/2014/main" id="{14ECD669-7BF3-445F-81CB-DE4FDA66C1BD}"/>
              </a:ext>
              <a:ext uri="{C183D7F6-B498-43B3-948B-1728B52AA6E4}">
                <adec:decorative xmlns:adec="http://schemas.microsoft.com/office/drawing/2017/decorative" val="1"/>
              </a:ext>
            </a:extLst>
          </p:cNvPr>
          <p:cNvCxnSpPr>
            <a:cxnSpLocks/>
          </p:cNvCxnSpPr>
          <p:nvPr/>
        </p:nvCxnSpPr>
        <p:spPr>
          <a:xfrm flipH="1">
            <a:off x="5486319" y="4662663"/>
            <a:ext cx="1" cy="719648"/>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44" name="Elbow Connector 58">
            <a:extLst>
              <a:ext uri="{FF2B5EF4-FFF2-40B4-BE49-F238E27FC236}">
                <a16:creationId xmlns:a16="http://schemas.microsoft.com/office/drawing/2014/main" id="{B7D1C10A-CC79-47C8-AC38-008246605C24}"/>
              </a:ext>
              <a:ext uri="{C183D7F6-B498-43B3-948B-1728B52AA6E4}">
                <adec:decorative xmlns:adec="http://schemas.microsoft.com/office/drawing/2017/decorative" val="1"/>
              </a:ext>
            </a:extLst>
          </p:cNvPr>
          <p:cNvCxnSpPr>
            <a:cxnSpLocks/>
            <a:stCxn id="122" idx="2"/>
            <a:endCxn id="140" idx="1"/>
          </p:cNvCxnSpPr>
          <p:nvPr/>
        </p:nvCxnSpPr>
        <p:spPr>
          <a:xfrm rot="16200000" flipH="1">
            <a:off x="4426940" y="4849288"/>
            <a:ext cx="577450" cy="923646"/>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45" name="Rectangle 144">
            <a:extLst>
              <a:ext uri="{FF2B5EF4-FFF2-40B4-BE49-F238E27FC236}">
                <a16:creationId xmlns:a16="http://schemas.microsoft.com/office/drawing/2014/main" id="{040CC81F-D4F2-490A-A43C-A297C4436532}"/>
              </a:ext>
            </a:extLst>
          </p:cNvPr>
          <p:cNvSpPr/>
          <p:nvPr/>
        </p:nvSpPr>
        <p:spPr bwMode="auto">
          <a:xfrm>
            <a:off x="10001103" y="42276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controller-manager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339635" y="4445137"/>
            <a:ext cx="2661468"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8345298" y="4250721"/>
            <a:ext cx="779941"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48" name="Rectangle 147">
            <a:extLst>
              <a:ext uri="{FF2B5EF4-FFF2-40B4-BE49-F238E27FC236}">
                <a16:creationId xmlns:a16="http://schemas.microsoft.com/office/drawing/2014/main" id="{57E2D5A1-7870-44C6-AD3C-3A8EFE25CC70}"/>
              </a:ext>
            </a:extLst>
          </p:cNvPr>
          <p:cNvSpPr/>
          <p:nvPr/>
        </p:nvSpPr>
        <p:spPr bwMode="auto">
          <a:xfrm>
            <a:off x="10001103" y="53823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Flux-logs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agent</a:t>
            </a:r>
          </a:p>
        </p:txBody>
      </p:sp>
      <p:cxnSp>
        <p:nvCxnSpPr>
          <p:cNvPr id="149" name="Straight Connector 148">
            <a:extLst>
              <a:ext uri="{FF2B5EF4-FFF2-40B4-BE49-F238E27FC236}">
                <a16:creationId xmlns:a16="http://schemas.microsoft.com/office/drawing/2014/main" id="{249D19C9-633E-48AD-BF62-2A3AB338FF21}"/>
              </a:ext>
              <a:ext uri="{C183D7F6-B498-43B3-948B-1728B52AA6E4}">
                <adec:decorative xmlns:adec="http://schemas.microsoft.com/office/drawing/2017/decorative" val="1"/>
              </a:ext>
            </a:extLst>
          </p:cNvPr>
          <p:cNvCxnSpPr>
            <a:cxnSpLocks/>
            <a:stCxn id="135" idx="3"/>
            <a:endCxn id="148" idx="1"/>
          </p:cNvCxnSpPr>
          <p:nvPr/>
        </p:nvCxnSpPr>
        <p:spPr>
          <a:xfrm>
            <a:off x="7339635" y="4445137"/>
            <a:ext cx="2661468" cy="115470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50" name="Straight Connector 149">
            <a:extLst>
              <a:ext uri="{FF2B5EF4-FFF2-40B4-BE49-F238E27FC236}">
                <a16:creationId xmlns:a16="http://schemas.microsoft.com/office/drawing/2014/main" id="{8A13BDAE-030F-4911-8914-A312DC1184B0}"/>
              </a:ext>
              <a:ext uri="{C183D7F6-B498-43B3-948B-1728B52AA6E4}">
                <adec:decorative xmlns:adec="http://schemas.microsoft.com/office/drawing/2017/decorative" val="1"/>
              </a:ext>
            </a:extLst>
          </p:cNvPr>
          <p:cNvCxnSpPr>
            <a:cxnSpLocks/>
            <a:stCxn id="136" idx="3"/>
            <a:endCxn id="145" idx="1"/>
          </p:cNvCxnSpPr>
          <p:nvPr/>
        </p:nvCxnSpPr>
        <p:spPr>
          <a:xfrm flipV="1">
            <a:off x="7339634" y="4445137"/>
            <a:ext cx="2661469" cy="1154700"/>
          </a:xfrm>
          <a:prstGeom prst="line">
            <a:avLst/>
          </a:prstGeom>
          <a:noFill/>
          <a:ln w="19050" cap="flat" cmpd="sng" algn="ctr">
            <a:solidFill>
              <a:schemeClr val="accent1"/>
            </a:solidFill>
            <a:prstDash val="solid"/>
            <a:miter lim="800000"/>
            <a:headEnd type="arrow" w="med" len="med"/>
            <a:tailEnd type="none" w="lg" len="med"/>
          </a:ln>
          <a:effectLst/>
        </p:spPr>
      </p:cxnSp>
      <p:sp>
        <p:nvSpPr>
          <p:cNvPr id="151" name="Rectangle 150">
            <a:extLst>
              <a:ext uri="{FF2B5EF4-FFF2-40B4-BE49-F238E27FC236}">
                <a16:creationId xmlns:a16="http://schemas.microsoft.com/office/drawing/2014/main" id="{F29AFE5B-AB27-449B-AE89-4A5CF338C26B}"/>
              </a:ext>
            </a:extLst>
          </p:cNvPr>
          <p:cNvSpPr/>
          <p:nvPr/>
        </p:nvSpPr>
        <p:spPr>
          <a:xfrm>
            <a:off x="8233914" y="5603889"/>
            <a:ext cx="1272308"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events sent to upstream service</a:t>
            </a:r>
          </a:p>
        </p:txBody>
      </p:sp>
      <p:cxnSp>
        <p:nvCxnSpPr>
          <p:cNvPr id="152" name="Straight Connector 151">
            <a:extLst>
              <a:ext uri="{FF2B5EF4-FFF2-40B4-BE49-F238E27FC236}">
                <a16:creationId xmlns:a16="http://schemas.microsoft.com/office/drawing/2014/main" id="{853B786D-6C16-45EB-A8B9-E3CAA6C6B381}"/>
              </a:ext>
              <a:ext uri="{C183D7F6-B498-43B3-948B-1728B52AA6E4}">
                <adec:decorative xmlns:adec="http://schemas.microsoft.com/office/drawing/2017/decorative" val="1"/>
              </a:ext>
            </a:extLst>
          </p:cNvPr>
          <p:cNvCxnSpPr>
            <a:cxnSpLocks/>
            <a:stCxn id="148" idx="1"/>
            <a:endCxn id="136" idx="3"/>
          </p:cNvCxnSpPr>
          <p:nvPr/>
        </p:nvCxnSpPr>
        <p:spPr>
          <a:xfrm flipH="1">
            <a:off x="7339634" y="5599837"/>
            <a:ext cx="266146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53" name="Rectangle 152">
            <a:extLst>
              <a:ext uri="{FF2B5EF4-FFF2-40B4-BE49-F238E27FC236}">
                <a16:creationId xmlns:a16="http://schemas.microsoft.com/office/drawing/2014/main" id="{B873BBBC-9BDA-4D97-9582-B5AC3530BDA8}"/>
              </a:ext>
            </a:extLst>
          </p:cNvPr>
          <p:cNvSpPr/>
          <p:nvPr/>
        </p:nvSpPr>
        <p:spPr>
          <a:xfrm>
            <a:off x="7521493" y="4815324"/>
            <a:ext cx="764751" cy="3280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or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Operator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a:t>
            </a:r>
          </a:p>
        </p:txBody>
      </p:sp>
      <p:sp>
        <p:nvSpPr>
          <p:cNvPr id="155" name="Oval 154">
            <a:extLst>
              <a:ext uri="{FF2B5EF4-FFF2-40B4-BE49-F238E27FC236}">
                <a16:creationId xmlns:a16="http://schemas.microsoft.com/office/drawing/2014/main" id="{887BC3B5-A8AD-4ACD-A480-9F3FA71033C4}"/>
              </a:ext>
            </a:extLst>
          </p:cNvPr>
          <p:cNvSpPr/>
          <p:nvPr/>
        </p:nvSpPr>
        <p:spPr>
          <a:xfrm>
            <a:off x="2283712" y="194297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365474" y="419320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162" name="Oval 161">
            <a:extLst>
              <a:ext uri="{FF2B5EF4-FFF2-40B4-BE49-F238E27FC236}">
                <a16:creationId xmlns:a16="http://schemas.microsoft.com/office/drawing/2014/main" id="{F39313DB-5AEB-4C1B-8B9D-ACE361748934}"/>
              </a:ext>
            </a:extLst>
          </p:cNvPr>
          <p:cNvSpPr/>
          <p:nvPr/>
        </p:nvSpPr>
        <p:spPr>
          <a:xfrm>
            <a:off x="7471177" y="461818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5" name="Oval 164">
            <a:extLst>
              <a:ext uri="{FF2B5EF4-FFF2-40B4-BE49-F238E27FC236}">
                <a16:creationId xmlns:a16="http://schemas.microsoft.com/office/drawing/2014/main" id="{2B12C430-4DAA-449B-9616-2089A9034A96}"/>
              </a:ext>
            </a:extLst>
          </p:cNvPr>
          <p:cNvSpPr/>
          <p:nvPr/>
        </p:nvSpPr>
        <p:spPr>
          <a:xfrm>
            <a:off x="9738368" y="565237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459795" y="3489380"/>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392777" y="3160594"/>
            <a:ext cx="520705" cy="1613332"/>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931022" y="3333044"/>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504770" y="4069817"/>
            <a:ext cx="884996"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 from Flux</a:t>
            </a:r>
          </a:p>
        </p:txBody>
      </p:sp>
      <p:sp>
        <p:nvSpPr>
          <p:cNvPr id="178" name="Oval 177">
            <a:extLst>
              <a:ext uri="{FF2B5EF4-FFF2-40B4-BE49-F238E27FC236}">
                <a16:creationId xmlns:a16="http://schemas.microsoft.com/office/drawing/2014/main" id="{83405C98-6F43-4ABB-8F68-0D1AEDA27490}"/>
              </a:ext>
            </a:extLst>
          </p:cNvPr>
          <p:cNvSpPr/>
          <p:nvPr/>
        </p:nvSpPr>
        <p:spPr>
          <a:xfrm>
            <a:off x="8172997" y="386123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188" name="Rectangle 187">
            <a:extLst>
              <a:ext uri="{FF2B5EF4-FFF2-40B4-BE49-F238E27FC236}">
                <a16:creationId xmlns:a16="http://schemas.microsoft.com/office/drawing/2014/main" id="{6E74284A-F1F5-48F7-866A-C190FAEBEAF8}"/>
              </a:ext>
            </a:extLst>
          </p:cNvPr>
          <p:cNvSpPr/>
          <p:nvPr/>
        </p:nvSpPr>
        <p:spPr>
          <a:xfrm>
            <a:off x="7355291" y="3507573"/>
            <a:ext cx="782472"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200523" y="338817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816" y="3812493"/>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118267" y="3824092"/>
            <a:ext cx="509075"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19" name="Rectangle 218">
            <a:extLst>
              <a:ext uri="{FF2B5EF4-FFF2-40B4-BE49-F238E27FC236}">
                <a16:creationId xmlns:a16="http://schemas.microsoft.com/office/drawing/2014/main" id="{124A23B3-E45D-426C-B562-1DA2DDD7B680}"/>
              </a:ext>
            </a:extLst>
          </p:cNvPr>
          <p:cNvSpPr/>
          <p:nvPr/>
        </p:nvSpPr>
        <p:spPr bwMode="auto">
          <a:xfrm>
            <a:off x="1326847" y="3519919"/>
            <a:ext cx="1285621" cy="7308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Git Repository</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220" name="Group 219" descr="YAML file and Helm Releases CRs">
            <a:extLst>
              <a:ext uri="{FF2B5EF4-FFF2-40B4-BE49-F238E27FC236}">
                <a16:creationId xmlns:a16="http://schemas.microsoft.com/office/drawing/2014/main" id="{AB8A6919-4EED-4C52-9A4C-6F1155D3C338}"/>
              </a:ext>
            </a:extLst>
          </p:cNvPr>
          <p:cNvGrpSpPr/>
          <p:nvPr/>
        </p:nvGrpSpPr>
        <p:grpSpPr>
          <a:xfrm>
            <a:off x="1357156" y="3786153"/>
            <a:ext cx="1225002" cy="429288"/>
            <a:chOff x="5683326" y="2515561"/>
            <a:chExt cx="1352898" cy="505316"/>
          </a:xfrm>
        </p:grpSpPr>
        <p:sp>
          <p:nvSpPr>
            <p:cNvPr id="221" name="Rectangle 220">
              <a:extLst>
                <a:ext uri="{FF2B5EF4-FFF2-40B4-BE49-F238E27FC236}">
                  <a16:creationId xmlns:a16="http://schemas.microsoft.com/office/drawing/2014/main" id="{004EF44E-9C9B-4669-BBD1-57D046CC3F54}"/>
                </a:ext>
              </a:extLst>
            </p:cNvPr>
            <p:cNvSpPr/>
            <p:nvPr/>
          </p:nvSpPr>
          <p:spPr bwMode="auto">
            <a:xfrm>
              <a:off x="5683326"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YAML Files</a:t>
              </a:r>
            </a:p>
          </p:txBody>
        </p:sp>
        <p:sp>
          <p:nvSpPr>
            <p:cNvPr id="222" name="Rectangle 221">
              <a:extLst>
                <a:ext uri="{FF2B5EF4-FFF2-40B4-BE49-F238E27FC236}">
                  <a16:creationId xmlns:a16="http://schemas.microsoft.com/office/drawing/2014/main" id="{D2E2C450-1625-4C7D-B8E5-760BC9E285FF}"/>
                </a:ext>
              </a:extLst>
            </p:cNvPr>
            <p:cNvSpPr/>
            <p:nvPr/>
          </p:nvSpPr>
          <p:spPr bwMode="auto">
            <a:xfrm>
              <a:off x="6368379"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Releases CRs</a:t>
              </a:r>
            </a:p>
          </p:txBody>
        </p:sp>
      </p:grpSp>
      <p:pic>
        <p:nvPicPr>
          <p:cNvPr id="225" name="Picture 4" descr="Git - Logo Downloads">
            <a:extLst>
              <a:ext uri="{FF2B5EF4-FFF2-40B4-BE49-F238E27FC236}">
                <a16:creationId xmlns:a16="http://schemas.microsoft.com/office/drawing/2014/main" id="{EC5A1EB0-D51C-4376-8376-6C09D48F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47" y="3372896"/>
            <a:ext cx="294045" cy="294045"/>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Elbow Connector 140">
            <a:extLst>
              <a:ext uri="{FF2B5EF4-FFF2-40B4-BE49-F238E27FC236}">
                <a16:creationId xmlns:a16="http://schemas.microsoft.com/office/drawing/2014/main" id="{62C9EA2E-EA28-4C6E-AA41-1CF0EA54BCB2}"/>
              </a:ext>
              <a:ext uri="{C183D7F6-B498-43B3-948B-1728B52AA6E4}">
                <adec:decorative xmlns:adec="http://schemas.microsoft.com/office/drawing/2017/decorative" val="1"/>
              </a:ext>
            </a:extLst>
          </p:cNvPr>
          <p:cNvCxnSpPr>
            <a:cxnSpLocks/>
            <a:endCxn id="140" idx="2"/>
          </p:cNvCxnSpPr>
          <p:nvPr/>
        </p:nvCxnSpPr>
        <p:spPr>
          <a:xfrm flipV="1">
            <a:off x="2521862" y="5817363"/>
            <a:ext cx="3148798" cy="175185"/>
          </a:xfrm>
          <a:prstGeom prst="bentConnector2">
            <a:avLst/>
          </a:prstGeom>
          <a:noFill/>
          <a:ln w="19050" cap="flat" cmpd="sng" algn="ctr">
            <a:solidFill>
              <a:schemeClr val="accent1"/>
            </a:solidFill>
            <a:prstDash val="solid"/>
            <a:miter lim="800000"/>
            <a:headEnd type="none" w="med" len="med"/>
            <a:tailEnd type="none" w="med" len="med"/>
          </a:ln>
          <a:effectLst/>
        </p:spPr>
      </p:cxnSp>
      <p:sp>
        <p:nvSpPr>
          <p:cNvPr id="229" name="Rectangle 228">
            <a:extLst>
              <a:ext uri="{FF2B5EF4-FFF2-40B4-BE49-F238E27FC236}">
                <a16:creationId xmlns:a16="http://schemas.microsoft.com/office/drawing/2014/main" id="{DD86DC1E-6A9D-4947-98F3-831BE02ABE75}"/>
              </a:ext>
            </a:extLst>
          </p:cNvPr>
          <p:cNvSpPr/>
          <p:nvPr/>
        </p:nvSpPr>
        <p:spPr>
          <a:xfrm>
            <a:off x="3253941" y="5676621"/>
            <a:ext cx="1626710"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 watches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pulls Helm chart and creates Helm release</a:t>
            </a:r>
          </a:p>
        </p:txBody>
      </p:sp>
      <p:cxnSp>
        <p:nvCxnSpPr>
          <p:cNvPr id="230" name="Straight Connector 229">
            <a:extLst>
              <a:ext uri="{FF2B5EF4-FFF2-40B4-BE49-F238E27FC236}">
                <a16:creationId xmlns:a16="http://schemas.microsoft.com/office/drawing/2014/main" id="{B32C246A-5E7F-434D-935E-3BBAF24D9A50}"/>
              </a:ext>
              <a:ext uri="{C183D7F6-B498-43B3-948B-1728B52AA6E4}">
                <adec:decorative xmlns:adec="http://schemas.microsoft.com/office/drawing/2017/decorative" val="1"/>
              </a:ext>
            </a:extLst>
          </p:cNvPr>
          <p:cNvCxnSpPr>
            <a:cxnSpLocks/>
          </p:cNvCxnSpPr>
          <p:nvPr/>
        </p:nvCxnSpPr>
        <p:spPr>
          <a:xfrm flipH="1">
            <a:off x="2529028" y="4250720"/>
            <a:ext cx="7031" cy="1741827"/>
          </a:xfrm>
          <a:prstGeom prst="line">
            <a:avLst/>
          </a:prstGeom>
          <a:noFill/>
          <a:ln w="19050" cap="flat" cmpd="sng" algn="ctr">
            <a:solidFill>
              <a:schemeClr val="accent1"/>
            </a:solidFill>
            <a:prstDash val="solid"/>
            <a:miter lim="800000"/>
            <a:headEnd type="arrow" w="med" len="med"/>
            <a:tailEnd type="none" w="lg" len="med"/>
          </a:ln>
          <a:effectLst/>
        </p:spPr>
      </p:cxnSp>
      <p:sp>
        <p:nvSpPr>
          <p:cNvPr id="235" name="Oval 234">
            <a:extLst>
              <a:ext uri="{FF2B5EF4-FFF2-40B4-BE49-F238E27FC236}">
                <a16:creationId xmlns:a16="http://schemas.microsoft.com/office/drawing/2014/main" id="{C905944D-06BA-4BEE-8D56-F1DB2D45448D}"/>
              </a:ext>
            </a:extLst>
          </p:cNvPr>
          <p:cNvSpPr/>
          <p:nvPr/>
        </p:nvSpPr>
        <p:spPr>
          <a:xfrm>
            <a:off x="3705790" y="5491324"/>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cxnSp>
        <p:nvCxnSpPr>
          <p:cNvPr id="237" name="Elbow Connector 172">
            <a:extLst>
              <a:ext uri="{FF2B5EF4-FFF2-40B4-BE49-F238E27FC236}">
                <a16:creationId xmlns:a16="http://schemas.microsoft.com/office/drawing/2014/main" id="{51268B87-7575-4945-BE90-44365D84E7FB}"/>
              </a:ext>
              <a:ext uri="{C183D7F6-B498-43B3-948B-1728B52AA6E4}">
                <adec:decorative xmlns:adec="http://schemas.microsoft.com/office/drawing/2017/decorative" val="1"/>
              </a:ext>
            </a:extLst>
          </p:cNvPr>
          <p:cNvCxnSpPr>
            <a:cxnSpLocks/>
            <a:endCxn id="136" idx="2"/>
          </p:cNvCxnSpPr>
          <p:nvPr/>
        </p:nvCxnSpPr>
        <p:spPr>
          <a:xfrm flipV="1">
            <a:off x="1393418" y="5817363"/>
            <a:ext cx="5453045" cy="289855"/>
          </a:xfrm>
          <a:prstGeom prst="bentConnector2">
            <a:avLst/>
          </a:prstGeom>
          <a:noFill/>
          <a:ln w="19050" cap="flat" cmpd="sng" algn="ctr">
            <a:solidFill>
              <a:schemeClr val="accent1"/>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E08E538E-CE27-4A0E-99FD-83E9B1B1491E}"/>
              </a:ext>
              <a:ext uri="{C183D7F6-B498-43B3-948B-1728B52AA6E4}">
                <adec:decorative xmlns:adec="http://schemas.microsoft.com/office/drawing/2017/decorative" val="1"/>
              </a:ext>
            </a:extLst>
          </p:cNvPr>
          <p:cNvCxnSpPr>
            <a:cxnSpLocks/>
          </p:cNvCxnSpPr>
          <p:nvPr/>
        </p:nvCxnSpPr>
        <p:spPr>
          <a:xfrm>
            <a:off x="1393418" y="4250720"/>
            <a:ext cx="1" cy="1862852"/>
          </a:xfrm>
          <a:prstGeom prst="line">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55C42AB0-EE3F-47D2-AAED-E214C13F5865}"/>
              </a:ext>
            </a:extLst>
          </p:cNvPr>
          <p:cNvSpPr/>
          <p:nvPr/>
        </p:nvSpPr>
        <p:spPr>
          <a:xfrm>
            <a:off x="1272237" y="4674638"/>
            <a:ext cx="134971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watches Git repo,</a:t>
            </a:r>
            <a:b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creates k8s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based on raw YAML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and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p:txBody>
      </p:sp>
      <p:sp>
        <p:nvSpPr>
          <p:cNvPr id="241" name="Oval 240">
            <a:extLst>
              <a:ext uri="{FF2B5EF4-FFF2-40B4-BE49-F238E27FC236}">
                <a16:creationId xmlns:a16="http://schemas.microsoft.com/office/drawing/2014/main" id="{6BAB7352-5E39-4265-AEFF-C59A14FF0B0A}"/>
              </a:ext>
            </a:extLst>
          </p:cNvPr>
          <p:cNvSpPr/>
          <p:nvPr/>
        </p:nvSpPr>
        <p:spPr>
          <a:xfrm>
            <a:off x="1839238" y="445079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pic>
        <p:nvPicPr>
          <p:cNvPr id="243" name="Picture 242" descr="Kubernetes icon">
            <a:extLst>
              <a:ext uri="{FF2B5EF4-FFF2-40B4-BE49-F238E27FC236}">
                <a16:creationId xmlns:a16="http://schemas.microsoft.com/office/drawing/2014/main" id="{265DE2C4-2452-4B70-A7F6-BCF5EABAC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321" y="3341030"/>
            <a:ext cx="357945" cy="347208"/>
          </a:xfrm>
          <a:prstGeom prst="rect">
            <a:avLst/>
          </a:prstGeom>
        </p:spPr>
      </p:pic>
      <p:sp>
        <p:nvSpPr>
          <p:cNvPr id="244" name="Rectangle 243">
            <a:extLst>
              <a:ext uri="{FF2B5EF4-FFF2-40B4-BE49-F238E27FC236}">
                <a16:creationId xmlns:a16="http://schemas.microsoft.com/office/drawing/2014/main" id="{3A6B23C9-B78B-4348-969B-CA3D02541DC9}"/>
              </a:ext>
            </a:extLst>
          </p:cNvPr>
          <p:cNvSpPr/>
          <p:nvPr/>
        </p:nvSpPr>
        <p:spPr bwMode="auto">
          <a:xfrm>
            <a:off x="8054988" y="1956832"/>
            <a:ext cx="163015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a:t>
            </a: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Dataplane</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a:off x="8870068" y="2391884"/>
            <a:ext cx="0" cy="1097497"/>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802276" y="2578081"/>
            <a:ext cx="1771004"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653129" y="237329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9175086" y="2580601"/>
            <a:ext cx="1181175"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status for the Flux agents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to be retrieved with resource GET</a:t>
            </a:r>
          </a:p>
        </p:txBody>
      </p:sp>
      <p:sp>
        <p:nvSpPr>
          <p:cNvPr id="252" name="Oval 251">
            <a:extLst>
              <a:ext uri="{FF2B5EF4-FFF2-40B4-BE49-F238E27FC236}">
                <a16:creationId xmlns:a16="http://schemas.microsoft.com/office/drawing/2014/main" id="{F25969E7-8208-4F9A-B455-B4FE6FF658BE}"/>
              </a:ext>
            </a:extLst>
          </p:cNvPr>
          <p:cNvSpPr/>
          <p:nvPr/>
        </p:nvSpPr>
        <p:spPr>
          <a:xfrm>
            <a:off x="10118475" y="237329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13</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177488" y="1956832"/>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Microsoft.KubernetesConfiguration</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3073742" y="1956832"/>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24926" y="1766668"/>
            <a:ext cx="1507732"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7102599" y="2174358"/>
            <a:ext cx="95238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504770" y="154593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624" y="1762359"/>
            <a:ext cx="1467229"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332989" y="2174358"/>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646937" y="154290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370763" y="2868756"/>
            <a:ext cx="5864106"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configName</a:t>
            </a:r>
            <a:endPar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710284" y="2159735"/>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k8s-configuration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711635" y="1703612"/>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799733" y="276490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GitOps Configuration</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1764" y="1718069"/>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239848" y="1541442"/>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625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2F638EEA-7A55-D640-977B-6B3BC5CB78F6}"/>
              </a:ext>
              <a:ext uri="{C183D7F6-B498-43B3-948B-1728B52AA6E4}">
                <adec:decorative xmlns:adec="http://schemas.microsoft.com/office/drawing/2017/decorative" val="1"/>
              </a:ext>
            </a:extLst>
          </p:cNvPr>
          <p:cNvGrpSpPr/>
          <p:nvPr/>
        </p:nvGrpSpPr>
        <p:grpSpPr>
          <a:xfrm>
            <a:off x="793306" y="1256553"/>
            <a:ext cx="10534857" cy="4344895"/>
            <a:chOff x="88074" y="1517641"/>
            <a:chExt cx="10534857" cy="4344895"/>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5176089" y="4182032"/>
              <a:ext cx="5145174" cy="16805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270955" y="4952186"/>
              <a:ext cx="2521589"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AD Entity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(User Account/Service Principal)</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221" y="4685390"/>
              <a:ext cx="274320" cy="274320"/>
            </a:xfrm>
            <a:prstGeom prst="rect">
              <a:avLst/>
            </a:prstGeom>
          </p:spPr>
        </p:pic>
        <p:pic>
          <p:nvPicPr>
            <p:cNvPr id="48" name="Graphic 47" descr="Badge 6">
              <a:extLst>
                <a:ext uri="{FF2B5EF4-FFF2-40B4-BE49-F238E27FC236}">
                  <a16:creationId xmlns:a16="http://schemas.microsoft.com/office/drawing/2014/main" id="{22FCF4E2-E6B4-C641-B194-F86C38149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0564" y="5502220"/>
              <a:ext cx="274320" cy="274320"/>
            </a:xfrm>
            <a:prstGeom prst="rect">
              <a:avLst/>
            </a:prstGeom>
          </p:spPr>
        </p:pic>
        <p:grpSp>
          <p:nvGrpSpPr>
            <p:cNvPr id="73" name="Group 72">
              <a:extLst>
                <a:ext uri="{FF2B5EF4-FFF2-40B4-BE49-F238E27FC236}">
                  <a16:creationId xmlns:a16="http://schemas.microsoft.com/office/drawing/2014/main" id="{066BEDFA-62D7-6040-901C-D6E0BE31A5BC}"/>
                </a:ext>
              </a:extLst>
            </p:cNvPr>
            <p:cNvGrpSpPr/>
            <p:nvPr/>
          </p:nvGrpSpPr>
          <p:grpSpPr>
            <a:xfrm>
              <a:off x="5512820" y="4564230"/>
              <a:ext cx="4615424" cy="1276195"/>
              <a:chOff x="4630845" y="4564230"/>
              <a:chExt cx="4615424" cy="1276195"/>
            </a:xfrm>
          </p:grpSpPr>
          <p:sp>
            <p:nvSpPr>
              <p:cNvPr id="113" name="Rectangle 112">
                <a:extLst>
                  <a:ext uri="{FF2B5EF4-FFF2-40B4-BE49-F238E27FC236}">
                    <a16:creationId xmlns:a16="http://schemas.microsoft.com/office/drawing/2014/main" id="{4C7AF95D-C5C3-C641-B989-E1833501123C}"/>
                  </a:ext>
                </a:extLst>
              </p:cNvPr>
              <p:cNvSpPr/>
              <p:nvPr/>
            </p:nvSpPr>
            <p:spPr bwMode="auto">
              <a:xfrm>
                <a:off x="4816306"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7789728"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Guard</a:t>
                </a:r>
              </a:p>
            </p:txBody>
          </p:sp>
          <p:pic>
            <p:nvPicPr>
              <p:cNvPr id="1026" name="Picture 2">
                <a:extLst>
                  <a:ext uri="{FF2B5EF4-FFF2-40B4-BE49-F238E27FC236}">
                    <a16:creationId xmlns:a16="http://schemas.microsoft.com/office/drawing/2014/main" id="{D07735BB-474B-5A44-8014-152968601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708" y="4742064"/>
                <a:ext cx="3785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65860206-5D7E-6A46-8906-3F60B68E3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0845" y="4700576"/>
                <a:ext cx="366737" cy="352355"/>
              </a:xfrm>
              <a:prstGeom prst="rect">
                <a:avLst/>
              </a:prstGeom>
            </p:spPr>
          </p:pic>
          <p:cxnSp>
            <p:nvCxnSpPr>
              <p:cNvPr id="131" name="Straight Connector 130">
                <a:extLst>
                  <a:ext uri="{FF2B5EF4-FFF2-40B4-BE49-F238E27FC236}">
                    <a16:creationId xmlns:a16="http://schemas.microsoft.com/office/drawing/2014/main" id="{127AACDB-9609-E545-AC28-8A8469890ACF}"/>
                  </a:ext>
                </a:extLst>
              </p:cNvPr>
              <p:cNvCxnSpPr>
                <a:cxnSpLocks/>
              </p:cNvCxnSpPr>
              <p:nvPr/>
            </p:nvCxnSpPr>
            <p:spPr>
              <a:xfrm flipH="1">
                <a:off x="6096001" y="5075294"/>
                <a:ext cx="1693727"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FC6D72-149A-3247-B4FF-DB784D380F07}"/>
                  </a:ext>
                </a:extLst>
              </p:cNvPr>
              <p:cNvCxnSpPr>
                <a:cxnSpLocks/>
              </p:cNvCxnSpPr>
              <p:nvPr/>
            </p:nvCxnSpPr>
            <p:spPr>
              <a:xfrm>
                <a:off x="6096000" y="5385754"/>
                <a:ext cx="169372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3A3DACC-4B5A-6449-BD13-6F4ACD1B424C}"/>
                  </a:ext>
                </a:extLst>
              </p:cNvPr>
              <p:cNvSpPr/>
              <p:nvPr/>
            </p:nvSpPr>
            <p:spPr>
              <a:xfrm>
                <a:off x="6255015" y="4658455"/>
                <a:ext cx="137569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TokenAccessReview</a:t>
                </a: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SubjectAccessReview</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A734BC6A-0C57-0149-8ACD-0F193E9B1364}"/>
                  </a:ext>
                </a:extLst>
              </p:cNvPr>
              <p:cNvSpPr/>
              <p:nvPr/>
            </p:nvSpPr>
            <p:spPr>
              <a:xfrm>
                <a:off x="6377645" y="5382490"/>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26415" y="4564230"/>
                <a:ext cx="274320" cy="274320"/>
              </a:xfrm>
              <a:prstGeom prst="rect">
                <a:avLst/>
              </a:prstGeom>
            </p:spPr>
          </p:pic>
          <p:pic>
            <p:nvPicPr>
              <p:cNvPr id="52" name="Graphic 51" descr="Badge 5">
                <a:extLst>
                  <a:ext uri="{FF2B5EF4-FFF2-40B4-BE49-F238E27FC236}">
                    <a16:creationId xmlns:a16="http://schemas.microsoft.com/office/drawing/2014/main" id="{60FF8AC7-8956-354E-9F68-A77E504759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6415" y="5566105"/>
                <a:ext cx="274320" cy="274320"/>
              </a:xfrm>
              <a:prstGeom prst="rect">
                <a:avLst/>
              </a:prstGeom>
            </p:spPr>
          </p:pic>
        </p:grpSp>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1453" y="3062451"/>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8197" y="3065870"/>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93209" y="3999152"/>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2792544" y="5123444"/>
              <a:ext cx="2903644" cy="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2792544" y="5343934"/>
              <a:ext cx="29036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8CD8EDD3-52AE-DF43-84D2-CABE48A5F7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4" y="4709534"/>
              <a:ext cx="365760" cy="365760"/>
            </a:xfrm>
            <a:prstGeom prst="rect">
              <a:avLst/>
            </a:prstGeom>
          </p:spPr>
        </p:pic>
        <p:sp>
          <p:nvSpPr>
            <p:cNvPr id="159" name="Rectangle 158">
              <a:extLst>
                <a:ext uri="{FF2B5EF4-FFF2-40B4-BE49-F238E27FC236}">
                  <a16:creationId xmlns:a16="http://schemas.microsoft.com/office/drawing/2014/main" id="{F8C4B689-C555-F846-BBAB-CA45937F9C0B}"/>
                </a:ext>
              </a:extLst>
            </p:cNvPr>
            <p:cNvSpPr/>
            <p:nvPr/>
          </p:nvSpPr>
          <p:spPr>
            <a:xfrm>
              <a:off x="3490068" y="4847056"/>
              <a:ext cx="113364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kubectl get pods</a:t>
              </a:r>
              <a:endParaRPr kumimoji="0" lang="en-US" sz="1000" b="0" i="1"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2FA3F622-FDFF-5246-A9B5-FDA75A31AAEB}"/>
                </a:ext>
              </a:extLst>
            </p:cNvPr>
            <p:cNvSpPr/>
            <p:nvPr/>
          </p:nvSpPr>
          <p:spPr>
            <a:xfrm>
              <a:off x="3157445" y="5379110"/>
              <a:ext cx="179889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If allowed, return list of pods</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85" name="Group 84">
              <a:extLst>
                <a:ext uri="{FF2B5EF4-FFF2-40B4-BE49-F238E27FC236}">
                  <a16:creationId xmlns:a16="http://schemas.microsoft.com/office/drawing/2014/main" id="{3F1CBD54-A34C-ED42-8E16-53200A801F81}"/>
                </a:ext>
              </a:extLst>
            </p:cNvPr>
            <p:cNvGrpSpPr/>
            <p:nvPr/>
          </p:nvGrpSpPr>
          <p:grpSpPr>
            <a:xfrm>
              <a:off x="8456651" y="1517641"/>
              <a:ext cx="1709797" cy="550980"/>
              <a:chOff x="8241600" y="1472245"/>
              <a:chExt cx="1709797" cy="550980"/>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8241600" y="1472245"/>
                <a:ext cx="1709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22"/>
              <a:srcRect t="24166" b="24166"/>
              <a:stretch/>
            </p:blipFill>
            <p:spPr>
              <a:xfrm>
                <a:off x="8470687" y="1640787"/>
                <a:ext cx="1251621" cy="213896"/>
              </a:xfrm>
              <a:prstGeom prst="rect">
                <a:avLst/>
              </a:prstGeom>
            </p:spPr>
          </p:pic>
        </p:grpSp>
        <p:cxnSp>
          <p:nvCxnSpPr>
            <p:cNvPr id="166" name="Straight Connector 165">
              <a:extLst>
                <a:ext uri="{FF2B5EF4-FFF2-40B4-BE49-F238E27FC236}">
                  <a16:creationId xmlns:a16="http://schemas.microsoft.com/office/drawing/2014/main" id="{F18AF7BE-3421-C54F-8646-7A472166782E}"/>
                </a:ext>
              </a:extLst>
            </p:cNvPr>
            <p:cNvCxnSpPr>
              <a:cxnSpLocks/>
            </p:cNvCxnSpPr>
            <p:nvPr/>
          </p:nvCxnSpPr>
          <p:spPr>
            <a:xfrm>
              <a:off x="9078085"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5BA828-B60E-2247-A85B-304498B0F1E3}"/>
                </a:ext>
              </a:extLst>
            </p:cNvPr>
            <p:cNvCxnSpPr>
              <a:cxnSpLocks/>
            </p:cNvCxnSpPr>
            <p:nvPr/>
          </p:nvCxnSpPr>
          <p:spPr>
            <a:xfrm flipV="1">
              <a:off x="9480163"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0E0A8C2-E6FF-F846-8980-CBDCA2D6E0BF}"/>
                </a:ext>
              </a:extLst>
            </p:cNvPr>
            <p:cNvSpPr/>
            <p:nvPr/>
          </p:nvSpPr>
          <p:spPr>
            <a:xfrm>
              <a:off x="9563025" y="3305889"/>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9E2CCED-9DD5-DE43-8688-9C89F5103CF5}"/>
                </a:ext>
              </a:extLst>
            </p:cNvPr>
            <p:cNvSpPr/>
            <p:nvPr/>
          </p:nvSpPr>
          <p:spPr>
            <a:xfrm>
              <a:off x="8093460" y="3310859"/>
              <a:ext cx="88517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checkAccess</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20552C08-050E-644F-A51D-E4B7A29928C6}"/>
                </a:ext>
              </a:extLst>
            </p:cNvPr>
            <p:cNvSpPr/>
            <p:nvPr/>
          </p:nvSpPr>
          <p:spPr bwMode="auto">
            <a:xfrm>
              <a:off x="5176089" y="151764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Owner</a:t>
              </a:r>
            </a:p>
          </p:txBody>
        </p:sp>
        <p:cxnSp>
          <p:nvCxnSpPr>
            <p:cNvPr id="193" name="Straight Connector 192">
              <a:extLst>
                <a:ext uri="{FF2B5EF4-FFF2-40B4-BE49-F238E27FC236}">
                  <a16:creationId xmlns:a16="http://schemas.microsoft.com/office/drawing/2014/main" id="{765C0EFF-D24B-244D-8865-6B730EC2F72F}"/>
                </a:ext>
              </a:extLst>
            </p:cNvPr>
            <p:cNvCxnSpPr>
              <a:cxnSpLocks/>
              <a:stCxn id="162" idx="1"/>
              <a:endCxn id="192" idx="3"/>
            </p:cNvCxnSpPr>
            <p:nvPr/>
          </p:nvCxnSpPr>
          <p:spPr>
            <a:xfrm flipH="1">
              <a:off x="6455783" y="1793131"/>
              <a:ext cx="200086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49F7E8F-1AEA-014D-9F31-945F12B61EDD}"/>
                </a:ext>
              </a:extLst>
            </p:cNvPr>
            <p:cNvSpPr/>
            <p:nvPr/>
          </p:nvSpPr>
          <p:spPr>
            <a:xfrm>
              <a:off x="6648944" y="1543667"/>
              <a:ext cx="161454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Role assignment in Azure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AAD RBAC (public preview)</a:t>
            </a:r>
            <a:endParaRPr lang="en-US" sz="2000">
              <a:solidFill>
                <a:schemeClr val="accent1"/>
              </a:solidFill>
              <a:latin typeface="+mn-lt"/>
            </a:endParaRPr>
          </a:p>
        </p:txBody>
      </p:sp>
    </p:spTree>
    <p:extLst>
      <p:ext uri="{BB962C8B-B14F-4D97-AF65-F5344CB8AC3E}">
        <p14:creationId xmlns:p14="http://schemas.microsoft.com/office/powerpoint/2010/main" val="3451337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Arc-enabled Kubernetes</a:t>
            </a:r>
            <a:br>
              <a:rPr lang="en-US"/>
            </a:br>
            <a:r>
              <a:rPr lang="en-US" sz="2000">
                <a:solidFill>
                  <a:schemeClr val="accent1"/>
                </a:solidFill>
                <a:latin typeface="+mn-lt"/>
                <a:cs typeface="Segoe UI"/>
              </a:rPr>
              <a:t>Cluster Connect (public preview)</a:t>
            </a:r>
            <a:endParaRPr lang="en-US" sz="2000">
              <a:solidFill>
                <a:schemeClr val="accent1"/>
              </a:solidFill>
              <a:latin typeface="+mn-lt"/>
            </a:endParaRPr>
          </a:p>
        </p:txBody>
      </p:sp>
      <p:cxnSp>
        <p:nvCxnSpPr>
          <p:cNvPr id="34" name="Straight Connector 33">
            <a:extLst>
              <a:ext uri="{FF2B5EF4-FFF2-40B4-BE49-F238E27FC236}">
                <a16:creationId xmlns:a16="http://schemas.microsoft.com/office/drawing/2014/main" id="{86D038D6-249F-4D91-A9A3-EFBFC06EC145}"/>
              </a:ext>
              <a:ext uri="{C183D7F6-B498-43B3-948B-1728B52AA6E4}">
                <adec:decorative xmlns:adec="http://schemas.microsoft.com/office/drawing/2017/decorative" val="1"/>
              </a:ext>
            </a:extLst>
          </p:cNvPr>
          <p:cNvCxnSpPr>
            <a:cxnSpLocks/>
          </p:cNvCxnSpPr>
          <p:nvPr/>
        </p:nvCxnSpPr>
        <p:spPr>
          <a:xfrm flipV="1">
            <a:off x="8085066" y="1484074"/>
            <a:ext cx="0" cy="5369668"/>
          </a:xfrm>
          <a:prstGeom prst="line">
            <a:avLst/>
          </a:prstGeom>
          <a:noFill/>
          <a:ln w="19050" cap="flat" cmpd="sng" algn="ctr">
            <a:solidFill>
              <a:srgbClr val="D83B01"/>
            </a:solidFill>
            <a:prstDash val="sysDash"/>
            <a:miter lim="800000"/>
            <a:headEnd type="none" w="med" len="med"/>
            <a:tailEnd type="none" w="lg" len="med"/>
          </a:ln>
          <a:effectLst/>
        </p:spPr>
      </p:cxnSp>
      <p:sp>
        <p:nvSpPr>
          <p:cNvPr id="35" name="Rectangle 34">
            <a:extLst>
              <a:ext uri="{FF2B5EF4-FFF2-40B4-BE49-F238E27FC236}">
                <a16:creationId xmlns:a16="http://schemas.microsoft.com/office/drawing/2014/main" id="{B3A2975A-49BB-4C89-BF00-311DED55A765}"/>
              </a:ext>
            </a:extLst>
          </p:cNvPr>
          <p:cNvSpPr/>
          <p:nvPr/>
        </p:nvSpPr>
        <p:spPr bwMode="auto">
          <a:xfrm>
            <a:off x="8849520" y="3805742"/>
            <a:ext cx="3260835" cy="11738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j-ea"/>
                <a:cs typeface="+mj-cs"/>
              </a:rPr>
              <a:t>Kubernetes Cluster</a:t>
            </a:r>
          </a:p>
        </p:txBody>
      </p:sp>
      <p:sp>
        <p:nvSpPr>
          <p:cNvPr id="39" name="Rectangle 38">
            <a:extLst>
              <a:ext uri="{FF2B5EF4-FFF2-40B4-BE49-F238E27FC236}">
                <a16:creationId xmlns:a16="http://schemas.microsoft.com/office/drawing/2014/main" id="{9770A5AB-B60D-4E6F-AD0A-B0F51EC6DF49}"/>
              </a:ext>
            </a:extLst>
          </p:cNvPr>
          <p:cNvSpPr/>
          <p:nvPr/>
        </p:nvSpPr>
        <p:spPr bwMode="auto">
          <a:xfrm>
            <a:off x="5248006" y="2781352"/>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43" name="Rectangle 42">
            <a:extLst>
              <a:ext uri="{FF2B5EF4-FFF2-40B4-BE49-F238E27FC236}">
                <a16:creationId xmlns:a16="http://schemas.microsoft.com/office/drawing/2014/main" id="{59B8DE47-E024-4166-8721-51047FD3A634}"/>
              </a:ext>
            </a:extLst>
          </p:cNvPr>
          <p:cNvSpPr/>
          <p:nvPr/>
        </p:nvSpPr>
        <p:spPr>
          <a:xfrm>
            <a:off x="2271277" y="3759021"/>
            <a:ext cx="1622560"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listClusterUserCredentials</a:t>
            </a:r>
          </a:p>
        </p:txBody>
      </p:sp>
      <p:sp>
        <p:nvSpPr>
          <p:cNvPr id="44" name="Rectangle 43">
            <a:extLst>
              <a:ext uri="{FF2B5EF4-FFF2-40B4-BE49-F238E27FC236}">
                <a16:creationId xmlns:a16="http://schemas.microsoft.com/office/drawing/2014/main" id="{2687EB5B-D881-4510-9654-6208975BFAC7}"/>
              </a:ext>
            </a:extLst>
          </p:cNvPr>
          <p:cNvSpPr/>
          <p:nvPr/>
        </p:nvSpPr>
        <p:spPr bwMode="auto">
          <a:xfrm>
            <a:off x="2846296" y="4314078"/>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Client-side proxy</a:t>
            </a:r>
          </a:p>
        </p:txBody>
      </p:sp>
      <p:sp>
        <p:nvSpPr>
          <p:cNvPr id="45" name="Rectangle 44">
            <a:extLst>
              <a:ext uri="{FF2B5EF4-FFF2-40B4-BE49-F238E27FC236}">
                <a16:creationId xmlns:a16="http://schemas.microsoft.com/office/drawing/2014/main" id="{B92612AE-51F3-4D64-A887-D2C46538E8B9}"/>
              </a:ext>
            </a:extLst>
          </p:cNvPr>
          <p:cNvSpPr/>
          <p:nvPr/>
        </p:nvSpPr>
        <p:spPr bwMode="auto">
          <a:xfrm>
            <a:off x="2846296" y="5244691"/>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Dataplane Service</a:t>
            </a:r>
          </a:p>
        </p:txBody>
      </p:sp>
      <p:sp>
        <p:nvSpPr>
          <p:cNvPr id="48" name="Rectangle 47">
            <a:extLst>
              <a:ext uri="{FF2B5EF4-FFF2-40B4-BE49-F238E27FC236}">
                <a16:creationId xmlns:a16="http://schemas.microsoft.com/office/drawing/2014/main" id="{0FD15B22-4BAC-4EAC-945D-E2CB77A2B6DA}"/>
              </a:ext>
            </a:extLst>
          </p:cNvPr>
          <p:cNvSpPr/>
          <p:nvPr/>
        </p:nvSpPr>
        <p:spPr bwMode="auto">
          <a:xfrm>
            <a:off x="5248006" y="4314079"/>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Hybrid Connections</a:t>
            </a:r>
          </a:p>
        </p:txBody>
      </p:sp>
      <p:cxnSp>
        <p:nvCxnSpPr>
          <p:cNvPr id="49" name="Straight Connector 48">
            <a:extLst>
              <a:ext uri="{FF2B5EF4-FFF2-40B4-BE49-F238E27FC236}">
                <a16:creationId xmlns:a16="http://schemas.microsoft.com/office/drawing/2014/main" id="{677AF5A4-691C-4234-A8EE-FDE7910327BA}"/>
              </a:ext>
              <a:ext uri="{C183D7F6-B498-43B3-948B-1728B52AA6E4}">
                <adec:decorative xmlns:adec="http://schemas.microsoft.com/office/drawing/2017/decorative" val="1"/>
              </a:ext>
            </a:extLst>
          </p:cNvPr>
          <p:cNvCxnSpPr>
            <a:cxnSpLocks/>
            <a:stCxn id="48" idx="1"/>
            <a:endCxn id="44" idx="3"/>
          </p:cNvCxnSpPr>
          <p:nvPr/>
        </p:nvCxnSpPr>
        <p:spPr>
          <a:xfrm flipH="1" flipV="1">
            <a:off x="4936140" y="4589568"/>
            <a:ext cx="311866" cy="1"/>
          </a:xfrm>
          <a:prstGeom prst="line">
            <a:avLst/>
          </a:prstGeom>
          <a:noFill/>
          <a:ln w="19050" cap="flat" cmpd="sng" algn="ctr">
            <a:solidFill>
              <a:schemeClr val="accent1"/>
            </a:solidFill>
            <a:prstDash val="solid"/>
            <a:miter lim="800000"/>
            <a:headEnd type="arrow" w="med" len="med"/>
            <a:tailEnd type="none" w="lg" len="med"/>
          </a:ln>
          <a:effectLst/>
        </p:spPr>
      </p:cxnSp>
      <p:sp>
        <p:nvSpPr>
          <p:cNvPr id="51" name="Rectangle 50">
            <a:extLst>
              <a:ext uri="{FF2B5EF4-FFF2-40B4-BE49-F238E27FC236}">
                <a16:creationId xmlns:a16="http://schemas.microsoft.com/office/drawing/2014/main" id="{C529BD8C-C1C9-4DE6-830C-4946D7ACE559}"/>
              </a:ext>
            </a:extLst>
          </p:cNvPr>
          <p:cNvSpPr/>
          <p:nvPr/>
        </p:nvSpPr>
        <p:spPr bwMode="auto">
          <a:xfrm>
            <a:off x="2762453" y="2780172"/>
            <a:ext cx="222921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(ARM)</a:t>
            </a:r>
          </a:p>
        </p:txBody>
      </p:sp>
      <p:sp>
        <p:nvSpPr>
          <p:cNvPr id="52" name="Rectangle 51">
            <a:extLst>
              <a:ext uri="{FF2B5EF4-FFF2-40B4-BE49-F238E27FC236}">
                <a16:creationId xmlns:a16="http://schemas.microsoft.com/office/drawing/2014/main" id="{051F5B14-0A09-4B5C-B68C-82F490E13769}"/>
              </a:ext>
            </a:extLst>
          </p:cNvPr>
          <p:cNvSpPr/>
          <p:nvPr/>
        </p:nvSpPr>
        <p:spPr bwMode="auto">
          <a:xfrm>
            <a:off x="330417" y="4969673"/>
            <a:ext cx="222921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AD Entity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(User Account/Service Principal)</a:t>
            </a:r>
          </a:p>
        </p:txBody>
      </p:sp>
      <p:pic>
        <p:nvPicPr>
          <p:cNvPr id="53" name="Graphic 52" descr="Azure AD icon">
            <a:extLst>
              <a:ext uri="{FF2B5EF4-FFF2-40B4-BE49-F238E27FC236}">
                <a16:creationId xmlns:a16="http://schemas.microsoft.com/office/drawing/2014/main" id="{C0744B79-A4EB-4964-AE30-76D8639FD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535" y="4727021"/>
            <a:ext cx="365760" cy="365760"/>
          </a:xfrm>
          <a:prstGeom prst="rect">
            <a:avLst/>
          </a:prstGeom>
        </p:spPr>
      </p:pic>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11" y="4298002"/>
            <a:ext cx="274320" cy="274320"/>
          </a:xfrm>
          <a:prstGeom prst="rect">
            <a:avLst/>
          </a:prstGeom>
        </p:spPr>
      </p:pic>
      <p:cxnSp>
        <p:nvCxnSpPr>
          <p:cNvPr id="59" name="Elbow Connector 20">
            <a:extLst>
              <a:ext uri="{FF2B5EF4-FFF2-40B4-BE49-F238E27FC236}">
                <a16:creationId xmlns:a16="http://schemas.microsoft.com/office/drawing/2014/main" id="{2FE9CEF7-DB9E-4030-A64A-71E2FF9FA765}"/>
              </a:ext>
              <a:ext uri="{C183D7F6-B498-43B3-948B-1728B52AA6E4}">
                <adec:decorative xmlns:adec="http://schemas.microsoft.com/office/drawing/2017/decorative" val="1"/>
              </a:ext>
            </a:extLst>
          </p:cNvPr>
          <p:cNvCxnSpPr>
            <a:cxnSpLocks/>
            <a:stCxn id="44" idx="1"/>
            <a:endCxn id="52" idx="1"/>
          </p:cNvCxnSpPr>
          <p:nvPr/>
        </p:nvCxnSpPr>
        <p:spPr>
          <a:xfrm rot="10800000" flipV="1">
            <a:off x="330418" y="4589567"/>
            <a:ext cx="2515879" cy="655123"/>
          </a:xfrm>
          <a:prstGeom prst="bentConnector3">
            <a:avLst>
              <a:gd name="adj1" fmla="val 109086"/>
            </a:avLst>
          </a:prstGeom>
          <a:noFill/>
          <a:ln w="19050" cap="flat" cmpd="sng" algn="ctr">
            <a:solidFill>
              <a:schemeClr val="accent1"/>
            </a:solidFill>
            <a:prstDash val="solid"/>
            <a:miter lim="800000"/>
            <a:headEnd type="arrow" w="med" len="med"/>
            <a:tailEnd type="none" w="lg" len="med"/>
          </a:ln>
          <a:effectLst/>
        </p:spPr>
      </p:cxnSp>
      <p:sp>
        <p:nvSpPr>
          <p:cNvPr id="60" name="Rectangle 59">
            <a:extLst>
              <a:ext uri="{FF2B5EF4-FFF2-40B4-BE49-F238E27FC236}">
                <a16:creationId xmlns:a16="http://schemas.microsoft.com/office/drawing/2014/main" id="{6B99AC6E-2C71-44B7-8175-55BA275D726A}"/>
              </a:ext>
            </a:extLst>
          </p:cNvPr>
          <p:cNvSpPr/>
          <p:nvPr/>
        </p:nvSpPr>
        <p:spPr>
          <a:xfrm>
            <a:off x="841280" y="4312052"/>
            <a:ext cx="1475084"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 connectedk8s proxy</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6539" y="3503188"/>
            <a:ext cx="273600" cy="273600"/>
          </a:xfrm>
          <a:prstGeom prst="rect">
            <a:avLst/>
          </a:prstGeom>
        </p:spPr>
      </p:pic>
      <p:pic>
        <p:nvPicPr>
          <p:cNvPr id="62" name="Picture 61" descr="Kubernetes icon">
            <a:extLst>
              <a:ext uri="{FF2B5EF4-FFF2-40B4-BE49-F238E27FC236}">
                <a16:creationId xmlns:a16="http://schemas.microsoft.com/office/drawing/2014/main" id="{51E9A826-7999-40BC-9395-20DB3D993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75998" y="3833830"/>
            <a:ext cx="377072" cy="365760"/>
          </a:xfrm>
          <a:prstGeom prst="rect">
            <a:avLst/>
          </a:prstGeom>
        </p:spPr>
      </p:pic>
      <p:sp>
        <p:nvSpPr>
          <p:cNvPr id="64" name="Rectangle 63">
            <a:extLst>
              <a:ext uri="{FF2B5EF4-FFF2-40B4-BE49-F238E27FC236}">
                <a16:creationId xmlns:a16="http://schemas.microsoft.com/office/drawing/2014/main" id="{1932B6E9-D8D5-495F-8D04-4DCEA59E680F}"/>
              </a:ext>
            </a:extLst>
          </p:cNvPr>
          <p:cNvSpPr/>
          <p:nvPr/>
        </p:nvSpPr>
        <p:spPr bwMode="auto">
          <a:xfrm>
            <a:off x="8957046" y="431524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a:rPr>
              <a:t>Cluster connect-agent</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 name="Rectangle 64">
            <a:extLst>
              <a:ext uri="{FF2B5EF4-FFF2-40B4-BE49-F238E27FC236}">
                <a16:creationId xmlns:a16="http://schemas.microsoft.com/office/drawing/2014/main" id="{540BD0C3-4E29-4861-A18B-2FA2035AB7C7}"/>
              </a:ext>
            </a:extLst>
          </p:cNvPr>
          <p:cNvSpPr/>
          <p:nvPr/>
        </p:nvSpPr>
        <p:spPr bwMode="auto">
          <a:xfrm>
            <a:off x="11368280" y="4314078"/>
            <a:ext cx="684789"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Server</a:t>
            </a:r>
          </a:p>
        </p:txBody>
      </p:sp>
      <p:cxnSp>
        <p:nvCxnSpPr>
          <p:cNvPr id="66" name="Straight Connector 65">
            <a:extLst>
              <a:ext uri="{FF2B5EF4-FFF2-40B4-BE49-F238E27FC236}">
                <a16:creationId xmlns:a16="http://schemas.microsoft.com/office/drawing/2014/main" id="{EC24EC1F-7E74-498C-B271-DD4AA8696AD8}"/>
              </a:ext>
              <a:ext uri="{C183D7F6-B498-43B3-948B-1728B52AA6E4}">
                <adec:decorative xmlns:adec="http://schemas.microsoft.com/office/drawing/2017/decorative" val="1"/>
              </a:ext>
            </a:extLst>
          </p:cNvPr>
          <p:cNvCxnSpPr>
            <a:cxnSpLocks/>
            <a:endCxn id="64" idx="3"/>
          </p:cNvCxnSpPr>
          <p:nvPr/>
        </p:nvCxnSpPr>
        <p:spPr>
          <a:xfrm flipH="1">
            <a:off x="9780299" y="4590738"/>
            <a:ext cx="397012"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7" name="Straight Connector 66">
            <a:extLst>
              <a:ext uri="{FF2B5EF4-FFF2-40B4-BE49-F238E27FC236}">
                <a16:creationId xmlns:a16="http://schemas.microsoft.com/office/drawing/2014/main" id="{1E22DB94-2E4E-4747-B679-A4EABEBFE21F}"/>
              </a:ext>
              <a:ext uri="{C183D7F6-B498-43B3-948B-1728B52AA6E4}">
                <adec:decorative xmlns:adec="http://schemas.microsoft.com/office/drawing/2017/decorative" val="1"/>
              </a:ext>
            </a:extLst>
          </p:cNvPr>
          <p:cNvCxnSpPr>
            <a:cxnSpLocks/>
            <a:stCxn id="48" idx="3"/>
            <a:endCxn id="64" idx="1"/>
          </p:cNvCxnSpPr>
          <p:nvPr/>
        </p:nvCxnSpPr>
        <p:spPr>
          <a:xfrm>
            <a:off x="7263328" y="4589569"/>
            <a:ext cx="1693718" cy="1169"/>
          </a:xfrm>
          <a:prstGeom prst="line">
            <a:avLst/>
          </a:prstGeom>
          <a:noFill/>
          <a:ln w="19050" cap="flat" cmpd="sng" algn="ctr">
            <a:solidFill>
              <a:schemeClr val="accent1"/>
            </a:solidFill>
            <a:prstDash val="solid"/>
            <a:miter lim="800000"/>
            <a:headEnd type="arrow" w="med" len="med"/>
            <a:tailEnd type="none" w="lg" len="med"/>
          </a:ln>
          <a:effectLst/>
        </p:spPr>
      </p:cxnSp>
      <p:sp>
        <p:nvSpPr>
          <p:cNvPr id="68" name="Rectangle 67">
            <a:extLst>
              <a:ext uri="{FF2B5EF4-FFF2-40B4-BE49-F238E27FC236}">
                <a16:creationId xmlns:a16="http://schemas.microsoft.com/office/drawing/2014/main" id="{F4B1BA65-E5BB-4004-86EE-E7B2E04F13E2}"/>
              </a:ext>
            </a:extLst>
          </p:cNvPr>
          <p:cNvSpPr/>
          <p:nvPr/>
        </p:nvSpPr>
        <p:spPr bwMode="auto">
          <a:xfrm>
            <a:off x="7648186" y="4314078"/>
            <a:ext cx="873762"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Customer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Firewall</a:t>
            </a:r>
          </a:p>
        </p:txBody>
      </p:sp>
      <p:pic>
        <p:nvPicPr>
          <p:cNvPr id="73" name="Graphic 72" descr="Firewall icon">
            <a:extLst>
              <a:ext uri="{FF2B5EF4-FFF2-40B4-BE49-F238E27FC236}">
                <a16:creationId xmlns:a16="http://schemas.microsoft.com/office/drawing/2014/main" id="{D4AC32FE-1B93-48FA-B331-B7864F87D0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5250" y="4016710"/>
            <a:ext cx="379633" cy="379633"/>
          </a:xfrm>
          <a:prstGeom prst="rect">
            <a:avLst/>
          </a:prstGeom>
        </p:spPr>
      </p:pic>
      <p:cxnSp>
        <p:nvCxnSpPr>
          <p:cNvPr id="74" name="Elbow Connector 86">
            <a:extLst>
              <a:ext uri="{FF2B5EF4-FFF2-40B4-BE49-F238E27FC236}">
                <a16:creationId xmlns:a16="http://schemas.microsoft.com/office/drawing/2014/main" id="{BD798016-B15A-40DB-97F8-6BFF92C9B769}"/>
              </a:ext>
              <a:ext uri="{C183D7F6-B498-43B3-948B-1728B52AA6E4}">
                <adec:decorative xmlns:adec="http://schemas.microsoft.com/office/drawing/2017/decorative" val="1"/>
              </a:ext>
            </a:extLst>
          </p:cNvPr>
          <p:cNvCxnSpPr>
            <a:cxnSpLocks/>
            <a:stCxn id="45" idx="3"/>
            <a:endCxn id="64" idx="2"/>
          </p:cNvCxnSpPr>
          <p:nvPr/>
        </p:nvCxnSpPr>
        <p:spPr>
          <a:xfrm flipV="1">
            <a:off x="4936140" y="4866228"/>
            <a:ext cx="4432533" cy="65395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78" name="Rectangle 77">
            <a:extLst>
              <a:ext uri="{FF2B5EF4-FFF2-40B4-BE49-F238E27FC236}">
                <a16:creationId xmlns:a16="http://schemas.microsoft.com/office/drawing/2014/main" id="{69986548-101F-4BC5-BC73-182B4CEA2862}"/>
              </a:ext>
            </a:extLst>
          </p:cNvPr>
          <p:cNvSpPr/>
          <p:nvPr/>
        </p:nvSpPr>
        <p:spPr>
          <a:xfrm>
            <a:off x="6904560" y="5292928"/>
            <a:ext cx="729687"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heartbeat</a:t>
            </a:r>
            <a:endParaRPr kumimoji="0" lang="en-US" sz="1000" b="0" i="0" u="none" strike="noStrike" kern="1200" cap="none" spc="0" normalizeH="0" baseline="0" noProof="0">
              <a:ln>
                <a:noFill/>
              </a:ln>
              <a:solidFill>
                <a:srgbClr val="50E6FF"/>
              </a:solidFill>
              <a:effectLst/>
              <a:uLnTx/>
              <a:uFillTx/>
              <a:latin typeface="Segoe UI Symbol"/>
              <a:ea typeface="Segoe UI Symbol"/>
              <a:cs typeface="Calibri"/>
            </a:endParaRPr>
          </a:p>
        </p:txBody>
      </p:sp>
      <p:sp>
        <p:nvSpPr>
          <p:cNvPr id="79" name="Rectangle 78">
            <a:extLst>
              <a:ext uri="{FF2B5EF4-FFF2-40B4-BE49-F238E27FC236}">
                <a16:creationId xmlns:a16="http://schemas.microsoft.com/office/drawing/2014/main" id="{29AABF2A-D782-4233-AC76-CD6FC311A953}"/>
              </a:ext>
            </a:extLst>
          </p:cNvPr>
          <p:cNvSpPr/>
          <p:nvPr/>
        </p:nvSpPr>
        <p:spPr bwMode="auto">
          <a:xfrm>
            <a:off x="8341404"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Customer Location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(On-Premises/Cloud Provider)</a:t>
            </a:r>
          </a:p>
        </p:txBody>
      </p:sp>
      <p:sp>
        <p:nvSpPr>
          <p:cNvPr id="47" name="Rectangle 46">
            <a:extLst>
              <a:ext uri="{FF2B5EF4-FFF2-40B4-BE49-F238E27FC236}">
                <a16:creationId xmlns:a16="http://schemas.microsoft.com/office/drawing/2014/main" id="{A475479A-EB78-46E4-B31A-31DFE1C6ED85}"/>
              </a:ext>
              <a:ext uri="{C183D7F6-B498-43B3-948B-1728B52AA6E4}">
                <adec:decorative xmlns:adec="http://schemas.microsoft.com/office/drawing/2017/decorative" val="1"/>
              </a:ext>
            </a:extLst>
          </p:cNvPr>
          <p:cNvSpPr/>
          <p:nvPr/>
        </p:nvSpPr>
        <p:spPr bwMode="auto">
          <a:xfrm>
            <a:off x="5671637"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0" name="Group 49" descr="Microsoft Azure logo">
            <a:extLst>
              <a:ext uri="{FF2B5EF4-FFF2-40B4-BE49-F238E27FC236}">
                <a16:creationId xmlns:a16="http://schemas.microsoft.com/office/drawing/2014/main" id="{5E35563F-EECF-454F-94D7-8BA6E3AFE078}"/>
              </a:ext>
            </a:extLst>
          </p:cNvPr>
          <p:cNvGrpSpPr/>
          <p:nvPr/>
        </p:nvGrpSpPr>
        <p:grpSpPr>
          <a:xfrm>
            <a:off x="5923344" y="1608636"/>
            <a:ext cx="1635118" cy="301856"/>
            <a:chOff x="9047655" y="4372095"/>
            <a:chExt cx="1685927" cy="311236"/>
          </a:xfrm>
        </p:grpSpPr>
        <p:pic>
          <p:nvPicPr>
            <p:cNvPr id="56" name="Picture 55" descr="A picture containing drawing&#10;&#10;Description automatically generated">
              <a:extLst>
                <a:ext uri="{FF2B5EF4-FFF2-40B4-BE49-F238E27FC236}">
                  <a16:creationId xmlns:a16="http://schemas.microsoft.com/office/drawing/2014/main" id="{E43E6770-89E1-444C-BCCF-5AC9316CE0D6}"/>
                </a:ext>
              </a:extLst>
            </p:cNvPr>
            <p:cNvPicPr>
              <a:picLocks noChangeAspect="1"/>
            </p:cNvPicPr>
            <p:nvPr/>
          </p:nvPicPr>
          <p:blipFill rotWithShape="1">
            <a:blip r:embed="rId12">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B12A61EF-0871-4743-82F1-0A25DD5B243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cxnSp>
        <p:nvCxnSpPr>
          <p:cNvPr id="6" name="Straight Arrow Connector 5">
            <a:extLst>
              <a:ext uri="{FF2B5EF4-FFF2-40B4-BE49-F238E27FC236}">
                <a16:creationId xmlns:a16="http://schemas.microsoft.com/office/drawing/2014/main" id="{C8908976-5F98-A143-8B55-8FDA156AC15E}"/>
              </a:ext>
              <a:ext uri="{C183D7F6-B498-43B3-948B-1728B52AA6E4}">
                <adec:decorative xmlns:adec="http://schemas.microsoft.com/office/drawing/2017/decorative" val="1"/>
              </a:ext>
            </a:extLst>
          </p:cNvPr>
          <p:cNvCxnSpPr>
            <a:stCxn id="44" idx="0"/>
            <a:endCxn id="51" idx="2"/>
          </p:cNvCxnSpPr>
          <p:nvPr/>
        </p:nvCxnSpPr>
        <p:spPr>
          <a:xfrm flipH="1" flipV="1">
            <a:off x="3877061" y="3331152"/>
            <a:ext cx="14157" cy="98292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ABEA317-2F55-3F4A-A5C3-90AD0855815D}"/>
              </a:ext>
            </a:extLst>
          </p:cNvPr>
          <p:cNvSpPr/>
          <p:nvPr/>
        </p:nvSpPr>
        <p:spPr bwMode="auto">
          <a:xfrm>
            <a:off x="10177311" y="4314078"/>
            <a:ext cx="82325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kube-aad-proxy</a:t>
            </a:r>
          </a:p>
        </p:txBody>
      </p:sp>
      <p:cxnSp>
        <p:nvCxnSpPr>
          <p:cNvPr id="58" name="Straight Connector 57">
            <a:extLst>
              <a:ext uri="{FF2B5EF4-FFF2-40B4-BE49-F238E27FC236}">
                <a16:creationId xmlns:a16="http://schemas.microsoft.com/office/drawing/2014/main" id="{8943C58B-987F-2344-952A-333C4C77DB07}"/>
              </a:ext>
              <a:ext uri="{C183D7F6-B498-43B3-948B-1728B52AA6E4}">
                <adec:decorative xmlns:adec="http://schemas.microsoft.com/office/drawing/2017/decorative" val="1"/>
              </a:ext>
            </a:extLst>
          </p:cNvPr>
          <p:cNvCxnSpPr>
            <a:cxnSpLocks/>
          </p:cNvCxnSpPr>
          <p:nvPr/>
        </p:nvCxnSpPr>
        <p:spPr>
          <a:xfrm flipH="1">
            <a:off x="11000564" y="4589567"/>
            <a:ext cx="3677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3" name="Straight Connector 62">
            <a:extLst>
              <a:ext uri="{FF2B5EF4-FFF2-40B4-BE49-F238E27FC236}">
                <a16:creationId xmlns:a16="http://schemas.microsoft.com/office/drawing/2014/main" id="{2201D466-11E2-4B47-81B3-ECB06182BF28}"/>
              </a:ext>
              <a:ext uri="{C183D7F6-B498-43B3-948B-1728B52AA6E4}">
                <adec:decorative xmlns:adec="http://schemas.microsoft.com/office/drawing/2017/decorative" val="1"/>
              </a:ext>
            </a:extLst>
          </p:cNvPr>
          <p:cNvCxnSpPr>
            <a:cxnSpLocks/>
            <a:stCxn id="39" idx="1"/>
          </p:cNvCxnSpPr>
          <p:nvPr/>
        </p:nvCxnSpPr>
        <p:spPr>
          <a:xfrm flipH="1" flipV="1">
            <a:off x="4997884" y="3055664"/>
            <a:ext cx="250122" cy="1178"/>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30927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cs typeface="Segoe UI"/>
              </a:rPr>
              <a:t>Azure Arc-enabled Kubernetes </a:t>
            </a:r>
            <a:br>
              <a:rPr lang="en-US"/>
            </a:br>
            <a:r>
              <a:rPr lang="en-US" sz="2000">
                <a:solidFill>
                  <a:schemeClr val="accent1"/>
                </a:solidFill>
                <a:latin typeface="+mn-lt"/>
                <a:cs typeface="Segoe UI"/>
              </a:rPr>
              <a:t>Cluster extensions (public preview)</a:t>
            </a:r>
            <a:endParaRPr lang="en-US" sz="2000" spc="0">
              <a:ln>
                <a:noFill/>
              </a:ln>
              <a:solidFill>
                <a:schemeClr val="accent1"/>
              </a:solidFill>
              <a:latin typeface="Segoe UI Semibold"/>
              <a:cs typeface="Segoe UI"/>
            </a:endParaRPr>
          </a:p>
        </p:txBody>
      </p:sp>
      <p:sp>
        <p:nvSpPr>
          <p:cNvPr id="75" name="Rectangle 74">
            <a:extLst>
              <a:ext uri="{FF2B5EF4-FFF2-40B4-BE49-F238E27FC236}">
                <a16:creationId xmlns:a16="http://schemas.microsoft.com/office/drawing/2014/main" id="{71173477-DDDC-4158-BC5D-A6FA7435F336}"/>
              </a:ext>
            </a:extLst>
          </p:cNvPr>
          <p:cNvSpPr/>
          <p:nvPr/>
        </p:nvSpPr>
        <p:spPr bwMode="auto">
          <a:xfrm>
            <a:off x="3098105" y="3685213"/>
            <a:ext cx="7759642"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pic>
        <p:nvPicPr>
          <p:cNvPr id="76" name="Picture 75" descr="Kubernetes icon">
            <a:extLst>
              <a:ext uri="{FF2B5EF4-FFF2-40B4-BE49-F238E27FC236}">
                <a16:creationId xmlns:a16="http://schemas.microsoft.com/office/drawing/2014/main" id="{46C13539-4883-4346-95F1-54B22BDF5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9" y="3745928"/>
            <a:ext cx="357945" cy="347208"/>
          </a:xfrm>
          <a:prstGeom prst="rect">
            <a:avLst/>
          </a:prstGeom>
        </p:spPr>
      </p:pic>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3678432" y="4145561"/>
            <a:ext cx="36201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36" idx="1"/>
          </p:cNvCxnSpPr>
          <p:nvPr/>
        </p:nvCxnSpPr>
        <p:spPr>
          <a:xfrm>
            <a:off x="4279587" y="5254941"/>
            <a:ext cx="552417"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7" name="Rectangle 126">
            <a:extLst>
              <a:ext uri="{FF2B5EF4-FFF2-40B4-BE49-F238E27FC236}">
                <a16:creationId xmlns:a16="http://schemas.microsoft.com/office/drawing/2014/main" id="{7930DF53-B432-4C90-A3B9-02E7D16684DE}"/>
              </a:ext>
            </a:extLst>
          </p:cNvPr>
          <p:cNvSpPr/>
          <p:nvPr/>
        </p:nvSpPr>
        <p:spPr bwMode="auto">
          <a:xfrm>
            <a:off x="3846894" y="453815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3846894" y="503741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3846894" y="553667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p:cNvCxnSpPr>
          <p:nvPr/>
        </p:nvCxnSpPr>
        <p:spPr>
          <a:xfrm>
            <a:off x="4279587" y="475567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p:cNvCxnSpPr>
          <p:nvPr/>
        </p:nvCxnSpPr>
        <p:spPr>
          <a:xfrm flipV="1">
            <a:off x="4279587" y="525494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5" name="Rectangle 134">
            <a:extLst>
              <a:ext uri="{FF2B5EF4-FFF2-40B4-BE49-F238E27FC236}">
                <a16:creationId xmlns:a16="http://schemas.microsoft.com/office/drawing/2014/main" id="{9CA4645A-97B7-4D8A-88AF-94A366D7FBCF}"/>
              </a:ext>
            </a:extLst>
          </p:cNvPr>
          <p:cNvSpPr/>
          <p:nvPr/>
        </p:nvSpPr>
        <p:spPr bwMode="auto">
          <a:xfrm>
            <a:off x="5948879" y="4607010"/>
            <a:ext cx="1218195"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1" u="none" strike="noStrike" kern="1200" cap="none" spc="0" normalizeH="0" baseline="0" noProof="0">
                <a:ln>
                  <a:noFill/>
                </a:ln>
                <a:solidFill>
                  <a:srgbClr val="50E6FF"/>
                </a:solidFill>
                <a:effectLst/>
                <a:uLnTx/>
                <a:uFillTx/>
                <a:latin typeface="Segoe UI Semibold"/>
                <a:ea typeface="+mn-ea"/>
                <a:cs typeface="Segoe UI" pitchFamily="34" charset="0"/>
              </a:rPr>
              <a:t>extensionconfigs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4832004" y="5037415"/>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45" name="Rectangle 144">
            <a:extLst>
              <a:ext uri="{FF2B5EF4-FFF2-40B4-BE49-F238E27FC236}">
                <a16:creationId xmlns:a16="http://schemas.microsoft.com/office/drawing/2014/main" id="{040CC81F-D4F2-490A-A43C-A297C4436532}"/>
              </a:ext>
            </a:extLst>
          </p:cNvPr>
          <p:cNvSpPr/>
          <p:nvPr/>
        </p:nvSpPr>
        <p:spPr bwMode="auto">
          <a:xfrm>
            <a:off x="9512586" y="4607010"/>
            <a:ext cx="113650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167074" y="4824536"/>
            <a:ext cx="2345512"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7924558" y="4637985"/>
            <a:ext cx="1263487"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55" name="Oval 154">
            <a:extLst>
              <a:ext uri="{FF2B5EF4-FFF2-40B4-BE49-F238E27FC236}">
                <a16:creationId xmlns:a16="http://schemas.microsoft.com/office/drawing/2014/main" id="{887BC3B5-A8AD-4ACD-A480-9F3FA71033C4}"/>
              </a:ext>
            </a:extLst>
          </p:cNvPr>
          <p:cNvSpPr/>
          <p:nvPr/>
        </p:nvSpPr>
        <p:spPr>
          <a:xfrm>
            <a:off x="2111151" y="232236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068218" y="449444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287234" y="3868779"/>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162253" y="3482030"/>
            <a:ext cx="520705" cy="1729257"/>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758461" y="3712443"/>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332209" y="4449217"/>
            <a:ext cx="1169061"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a:t>
            </a:r>
          </a:p>
        </p:txBody>
      </p:sp>
      <p:sp>
        <p:nvSpPr>
          <p:cNvPr id="178" name="Oval 177">
            <a:extLst>
              <a:ext uri="{FF2B5EF4-FFF2-40B4-BE49-F238E27FC236}">
                <a16:creationId xmlns:a16="http://schemas.microsoft.com/office/drawing/2014/main" id="{83405C98-6F43-4ABB-8F68-0D1AEDA27490}"/>
              </a:ext>
            </a:extLst>
          </p:cNvPr>
          <p:cNvSpPr/>
          <p:nvPr/>
        </p:nvSpPr>
        <p:spPr>
          <a:xfrm>
            <a:off x="8000436" y="424063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88" name="Rectangle 187">
            <a:extLst>
              <a:ext uri="{FF2B5EF4-FFF2-40B4-BE49-F238E27FC236}">
                <a16:creationId xmlns:a16="http://schemas.microsoft.com/office/drawing/2014/main" id="{6E74284A-F1F5-48F7-866A-C190FAEBEAF8}"/>
              </a:ext>
            </a:extLst>
          </p:cNvPr>
          <p:cNvSpPr/>
          <p:nvPr/>
        </p:nvSpPr>
        <p:spPr>
          <a:xfrm>
            <a:off x="7136263" y="3893081"/>
            <a:ext cx="12282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027962" y="376757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463" y="4191892"/>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926088" y="4203491"/>
            <a:ext cx="644728" cy="200055"/>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44" name="Rectangle 243">
            <a:extLst>
              <a:ext uri="{FF2B5EF4-FFF2-40B4-BE49-F238E27FC236}">
                <a16:creationId xmlns:a16="http://schemas.microsoft.com/office/drawing/2014/main" id="{3A6B23C9-B78B-4348-969B-CA3D02541DC9}"/>
              </a:ext>
            </a:extLst>
          </p:cNvPr>
          <p:cNvSpPr/>
          <p:nvPr/>
        </p:nvSpPr>
        <p:spPr bwMode="auto">
          <a:xfrm>
            <a:off x="7851058" y="2324239"/>
            <a:ext cx="169583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Kubernetes Data Plane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flipH="1">
            <a:off x="8697507" y="2759291"/>
            <a:ext cx="1471" cy="1109488"/>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740852" y="2995940"/>
            <a:ext cx="176041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extension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480568" y="275269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8691296" y="3257140"/>
            <a:ext cx="105990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extension status</a:t>
            </a:r>
          </a:p>
        </p:txBody>
      </p:sp>
      <p:sp>
        <p:nvSpPr>
          <p:cNvPr id="252" name="Oval 251">
            <a:extLst>
              <a:ext uri="{FF2B5EF4-FFF2-40B4-BE49-F238E27FC236}">
                <a16:creationId xmlns:a16="http://schemas.microsoft.com/office/drawing/2014/main" id="{F25969E7-8208-4F9A-B455-B4FE6FF658BE}"/>
              </a:ext>
            </a:extLst>
          </p:cNvPr>
          <p:cNvSpPr/>
          <p:nvPr/>
        </p:nvSpPr>
        <p:spPr>
          <a:xfrm>
            <a:off x="8779687" y="3033562"/>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004927" y="2336231"/>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Microsoft.KubernetesConfiguration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2901181" y="2336231"/>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13762" y="2146067"/>
            <a:ext cx="118494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extension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6930039" y="2541765"/>
            <a:ext cx="921019" cy="11992"/>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332209" y="192532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320" y="2142726"/>
            <a:ext cx="1133645"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extension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160428" y="2553757"/>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474376" y="192230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514798" y="3248155"/>
            <a:ext cx="5230919"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Microsoft.Kubernetes/connectedClusters/clusterName/providers/</a:t>
            </a:r>
            <a:r>
              <a:rPr kumimoji="0" lang="en-US" sz="700" b="1"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Microsoft.KubernetesConfiguration/extensions/extensionName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537723" y="2539134"/>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 k8s-extension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539074" y="2083011"/>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627172" y="314430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282319" y="2865497"/>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203" y="2097468"/>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067287" y="192084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571453" y="2541967"/>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11" name="Rectangle 10">
            <a:extLst>
              <a:ext uri="{FF2B5EF4-FFF2-40B4-BE49-F238E27FC236}">
                <a16:creationId xmlns:a16="http://schemas.microsoft.com/office/drawing/2014/main" id="{ACF30BB5-0947-C74B-BC9D-F8A14E3C7624}"/>
              </a:ext>
            </a:extLst>
          </p:cNvPr>
          <p:cNvSpPr/>
          <p:nvPr/>
        </p:nvSpPr>
        <p:spPr bwMode="auto">
          <a:xfrm>
            <a:off x="9266670" y="1521735"/>
            <a:ext cx="162833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 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pic>
        <p:nvPicPr>
          <p:cNvPr id="12" name="Graphic 11" descr="Azure Container Registry icon">
            <a:extLst>
              <a:ext uri="{FF2B5EF4-FFF2-40B4-BE49-F238E27FC236}">
                <a16:creationId xmlns:a16="http://schemas.microsoft.com/office/drawing/2014/main" id="{E9E940F1-2CF3-E342-B9DD-1590EBFB88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7465" y="1343116"/>
            <a:ext cx="295075" cy="295075"/>
          </a:xfrm>
          <a:prstGeom prst="rect">
            <a:avLst/>
          </a:prstGeom>
        </p:spPr>
      </p:pic>
      <p:cxnSp>
        <p:nvCxnSpPr>
          <p:cNvPr id="90" name="Straight Connector 89">
            <a:extLst>
              <a:ext uri="{FF2B5EF4-FFF2-40B4-BE49-F238E27FC236}">
                <a16:creationId xmlns:a16="http://schemas.microsoft.com/office/drawing/2014/main" id="{80130E8D-BFDA-6848-838B-ECA18509E80C}"/>
              </a:ext>
              <a:ext uri="{C183D7F6-B498-43B3-948B-1728B52AA6E4}">
                <adec:decorative xmlns:adec="http://schemas.microsoft.com/office/drawing/2017/decorative" val="1"/>
              </a:ext>
            </a:extLst>
          </p:cNvPr>
          <p:cNvCxnSpPr>
            <a:cxnSpLocks/>
            <a:stCxn id="11" idx="2"/>
            <a:endCxn id="145" idx="0"/>
          </p:cNvCxnSpPr>
          <p:nvPr/>
        </p:nvCxnSpPr>
        <p:spPr>
          <a:xfrm>
            <a:off x="10080837" y="1966235"/>
            <a:ext cx="0" cy="2640775"/>
          </a:xfrm>
          <a:prstGeom prst="line">
            <a:avLst/>
          </a:prstGeom>
          <a:noFill/>
          <a:ln w="19050" cap="flat" cmpd="sng" algn="ctr">
            <a:solidFill>
              <a:schemeClr val="accent1"/>
            </a:solidFill>
            <a:prstDash val="solid"/>
            <a:miter lim="800000"/>
            <a:headEnd type="arrow" w="med" len="med"/>
            <a:tailEnd type="none" w="lg" len="med"/>
          </a:ln>
          <a:effectLst/>
        </p:spPr>
      </p:cxnSp>
      <p:sp>
        <p:nvSpPr>
          <p:cNvPr id="94" name="Rectangle 93">
            <a:extLst>
              <a:ext uri="{FF2B5EF4-FFF2-40B4-BE49-F238E27FC236}">
                <a16:creationId xmlns:a16="http://schemas.microsoft.com/office/drawing/2014/main" id="{05DFCACC-32F4-D942-ACB2-F39EC48EAE0B}"/>
              </a:ext>
            </a:extLst>
          </p:cNvPr>
          <p:cNvSpPr/>
          <p:nvPr/>
        </p:nvSpPr>
        <p:spPr>
          <a:xfrm>
            <a:off x="8618789" y="1538163"/>
            <a:ext cx="64633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version</a:t>
            </a:r>
          </a:p>
        </p:txBody>
      </p:sp>
      <p:sp>
        <p:nvSpPr>
          <p:cNvPr id="95" name="Oval 94">
            <a:extLst>
              <a:ext uri="{FF2B5EF4-FFF2-40B4-BE49-F238E27FC236}">
                <a16:creationId xmlns:a16="http://schemas.microsoft.com/office/drawing/2014/main" id="{910C8F33-1E04-BA40-9B43-7D8167C98CD0}"/>
              </a:ext>
            </a:extLst>
          </p:cNvPr>
          <p:cNvSpPr/>
          <p:nvPr/>
        </p:nvSpPr>
        <p:spPr>
          <a:xfrm>
            <a:off x="8833653" y="131897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96" name="Oval 95">
            <a:extLst>
              <a:ext uri="{FF2B5EF4-FFF2-40B4-BE49-F238E27FC236}">
                <a16:creationId xmlns:a16="http://schemas.microsoft.com/office/drawing/2014/main" id="{067D703C-B4DA-9643-A4A5-EBF8C6FA51F9}"/>
              </a:ext>
            </a:extLst>
          </p:cNvPr>
          <p:cNvSpPr/>
          <p:nvPr/>
        </p:nvSpPr>
        <p:spPr>
          <a:xfrm>
            <a:off x="10148361" y="300075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7" name="Rectangle 96">
            <a:extLst>
              <a:ext uri="{FF2B5EF4-FFF2-40B4-BE49-F238E27FC236}">
                <a16:creationId xmlns:a16="http://schemas.microsoft.com/office/drawing/2014/main" id="{6FEE7FD0-2282-9744-8320-9449F41EEDC0}"/>
              </a:ext>
            </a:extLst>
          </p:cNvPr>
          <p:cNvSpPr/>
          <p:nvPr/>
        </p:nvSpPr>
        <p:spPr>
          <a:xfrm>
            <a:off x="10080836" y="3208606"/>
            <a:ext cx="10438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stored as OCI artifact</a:t>
            </a:r>
          </a:p>
        </p:txBody>
      </p:sp>
      <p:sp>
        <p:nvSpPr>
          <p:cNvPr id="98" name="Oval 97">
            <a:extLst>
              <a:ext uri="{FF2B5EF4-FFF2-40B4-BE49-F238E27FC236}">
                <a16:creationId xmlns:a16="http://schemas.microsoft.com/office/drawing/2014/main" id="{FCBEB07B-BC75-8C4D-B837-E7BC60E4803B}"/>
              </a:ext>
            </a:extLst>
          </p:cNvPr>
          <p:cNvSpPr/>
          <p:nvPr/>
        </p:nvSpPr>
        <p:spPr>
          <a:xfrm>
            <a:off x="8596253" y="529224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9" name="Rectangle 98">
            <a:extLst>
              <a:ext uri="{FF2B5EF4-FFF2-40B4-BE49-F238E27FC236}">
                <a16:creationId xmlns:a16="http://schemas.microsoft.com/office/drawing/2014/main" id="{E68E4654-7A2D-294F-B768-EC843D987729}"/>
              </a:ext>
            </a:extLst>
          </p:cNvPr>
          <p:cNvSpPr/>
          <p:nvPr/>
        </p:nvSpPr>
        <p:spPr>
          <a:xfrm>
            <a:off x="7785669" y="5323743"/>
            <a:ext cx="86273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Install helm chart</a:t>
            </a:r>
          </a:p>
        </p:txBody>
      </p:sp>
      <p:cxnSp>
        <p:nvCxnSpPr>
          <p:cNvPr id="68" name="Elbow Connector 111">
            <a:extLst>
              <a:ext uri="{FF2B5EF4-FFF2-40B4-BE49-F238E27FC236}">
                <a16:creationId xmlns:a16="http://schemas.microsoft.com/office/drawing/2014/main" id="{17D6C134-BCCD-4494-BEDB-A2EB90C7E85E}"/>
              </a:ext>
              <a:ext uri="{C183D7F6-B498-43B3-948B-1728B52AA6E4}">
                <adec:decorative xmlns:adec="http://schemas.microsoft.com/office/drawing/2017/decorative" val="1"/>
              </a:ext>
            </a:extLst>
          </p:cNvPr>
          <p:cNvCxnSpPr>
            <a:cxnSpLocks/>
            <a:stCxn id="136" idx="3"/>
            <a:endCxn id="145" idx="2"/>
          </p:cNvCxnSpPr>
          <p:nvPr/>
        </p:nvCxnSpPr>
        <p:spPr>
          <a:xfrm flipV="1">
            <a:off x="5818347" y="5042062"/>
            <a:ext cx="4262490" cy="21287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78" name="Elbow Connector 113">
            <a:extLst>
              <a:ext uri="{FF2B5EF4-FFF2-40B4-BE49-F238E27FC236}">
                <a16:creationId xmlns:a16="http://schemas.microsoft.com/office/drawing/2014/main" id="{F41DDC8C-98EE-4935-A08B-593F5591A926}"/>
              </a:ext>
              <a:ext uri="{C183D7F6-B498-43B3-948B-1728B52AA6E4}">
                <adec:decorative xmlns:adec="http://schemas.microsoft.com/office/drawing/2017/decorative" val="1"/>
              </a:ext>
            </a:extLst>
          </p:cNvPr>
          <p:cNvCxnSpPr>
            <a:cxnSpLocks/>
            <a:stCxn id="11" idx="1"/>
            <a:endCxn id="244" idx="0"/>
          </p:cNvCxnSpPr>
          <p:nvPr/>
        </p:nvCxnSpPr>
        <p:spPr>
          <a:xfrm rot="10800000" flipV="1">
            <a:off x="8698978" y="1743985"/>
            <a:ext cx="567692" cy="580254"/>
          </a:xfrm>
          <a:prstGeom prst="bentConnector2">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32280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Monitor (public preview)</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Lst>
          </p:cNvPr>
          <p:cNvSpPr/>
          <p:nvPr/>
        </p:nvSpPr>
        <p:spPr bwMode="auto">
          <a:xfrm>
            <a:off x="2272521" y="3108960"/>
            <a:ext cx="7646958"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41" name="Rectangle 40">
            <a:extLst>
              <a:ext uri="{FF2B5EF4-FFF2-40B4-BE49-F238E27FC236}">
                <a16:creationId xmlns:a16="http://schemas.microsoft.com/office/drawing/2014/main" id="{EA8DC228-4E29-064B-8633-6E9BFFF472B7}"/>
              </a:ext>
            </a:extLst>
          </p:cNvPr>
          <p:cNvSpPr/>
          <p:nvPr/>
        </p:nvSpPr>
        <p:spPr bwMode="auto">
          <a:xfrm>
            <a:off x="2526975" y="38708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node-1</a:t>
            </a:r>
          </a:p>
        </p:txBody>
      </p:sp>
      <p:sp>
        <p:nvSpPr>
          <p:cNvPr id="52" name="Rectangle 51">
            <a:extLst>
              <a:ext uri="{FF2B5EF4-FFF2-40B4-BE49-F238E27FC236}">
                <a16:creationId xmlns:a16="http://schemas.microsoft.com/office/drawing/2014/main" id="{C3CEC578-07E6-9F48-9CEE-C1F68EA17595}"/>
              </a:ext>
            </a:extLst>
          </p:cNvPr>
          <p:cNvSpPr/>
          <p:nvPr/>
        </p:nvSpPr>
        <p:spPr bwMode="auto">
          <a:xfrm>
            <a:off x="2612353"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57" name="Rectangle 56">
            <a:extLst>
              <a:ext uri="{FF2B5EF4-FFF2-40B4-BE49-F238E27FC236}">
                <a16:creationId xmlns:a16="http://schemas.microsoft.com/office/drawing/2014/main" id="{7323E5AF-0D87-E24F-A063-FDB0E25D2A6E}"/>
              </a:ext>
            </a:extLst>
          </p:cNvPr>
          <p:cNvSpPr/>
          <p:nvPr/>
        </p:nvSpPr>
        <p:spPr bwMode="auto">
          <a:xfrm>
            <a:off x="3704546"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58" name="Rectangle 57">
            <a:extLst>
              <a:ext uri="{FF2B5EF4-FFF2-40B4-BE49-F238E27FC236}">
                <a16:creationId xmlns:a16="http://schemas.microsoft.com/office/drawing/2014/main" id="{0BAD5DC1-4E8F-3349-844C-3496DEC18ACD}"/>
              </a:ext>
            </a:extLst>
          </p:cNvPr>
          <p:cNvSpPr/>
          <p:nvPr/>
        </p:nvSpPr>
        <p:spPr bwMode="auto">
          <a:xfrm>
            <a:off x="2612353" y="580187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61" name="Rectangle 60">
            <a:extLst>
              <a:ext uri="{FF2B5EF4-FFF2-40B4-BE49-F238E27FC236}">
                <a16:creationId xmlns:a16="http://schemas.microsoft.com/office/drawing/2014/main" id="{FD107130-8BEE-F649-9264-1E4CFDC7B54F}"/>
              </a:ext>
            </a:extLst>
          </p:cNvPr>
          <p:cNvSpPr/>
          <p:nvPr/>
        </p:nvSpPr>
        <p:spPr bwMode="auto">
          <a:xfrm>
            <a:off x="3704546" y="580187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2560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29" name="Elbow Connector 28">
            <a:extLst>
              <a:ext uri="{FF2B5EF4-FFF2-40B4-BE49-F238E27FC236}">
                <a16:creationId xmlns:a16="http://schemas.microsoft.com/office/drawing/2014/main" id="{A76D3A0C-D2B0-AA44-AB4F-C1528FBF3253}"/>
              </a:ext>
              <a:ext uri="{C183D7F6-B498-43B3-948B-1728B52AA6E4}">
                <adec:decorative xmlns:adec="http://schemas.microsoft.com/office/drawing/2017/decorative" val="1"/>
              </a:ext>
            </a:extLst>
          </p:cNvPr>
          <p:cNvCxnSpPr>
            <a:cxnSpLocks/>
            <a:stCxn id="64" idx="2"/>
            <a:endCxn id="52" idx="3"/>
          </p:cNvCxnSpPr>
          <p:nvPr/>
        </p:nvCxnSpPr>
        <p:spPr>
          <a:xfrm rot="5400000">
            <a:off x="3093897" y="496546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0022050D-FF4D-284C-90D5-E5C59864CECC}"/>
              </a:ext>
              <a:ext uri="{C183D7F6-B498-43B3-948B-1728B52AA6E4}">
                <adec:decorative xmlns:adec="http://schemas.microsoft.com/office/drawing/2017/decorative" val="1"/>
              </a:ext>
            </a:extLst>
          </p:cNvPr>
          <p:cNvCxnSpPr>
            <a:cxnSpLocks/>
            <a:stCxn id="64" idx="2"/>
            <a:endCxn id="57" idx="1"/>
          </p:cNvCxnSpPr>
          <p:nvPr/>
        </p:nvCxnSpPr>
        <p:spPr>
          <a:xfrm rot="16200000" flipH="1">
            <a:off x="3290680" y="496968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A12FD50-A160-0043-B9DF-857D4731766D}"/>
              </a:ext>
              <a:ext uri="{C183D7F6-B498-43B3-948B-1728B52AA6E4}">
                <adec:decorative xmlns:adec="http://schemas.microsoft.com/office/drawing/2017/decorative" val="1"/>
              </a:ext>
            </a:extLst>
          </p:cNvPr>
          <p:cNvCxnSpPr>
            <a:cxnSpLocks/>
            <a:stCxn id="64" idx="2"/>
            <a:endCxn id="58" idx="3"/>
          </p:cNvCxnSpPr>
          <p:nvPr/>
        </p:nvCxnSpPr>
        <p:spPr>
          <a:xfrm rot="5400000">
            <a:off x="2761644" y="529772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2135936E-0B01-0C4C-8A1D-D68EE46A1E0A}"/>
              </a:ext>
              <a:ext uri="{C183D7F6-B498-43B3-948B-1728B52AA6E4}">
                <adec:decorative xmlns:adec="http://schemas.microsoft.com/office/drawing/2017/decorative" val="1"/>
              </a:ext>
            </a:extLst>
          </p:cNvPr>
          <p:cNvCxnSpPr>
            <a:cxnSpLocks/>
            <a:stCxn id="64" idx="2"/>
            <a:endCxn id="61" idx="1"/>
          </p:cNvCxnSpPr>
          <p:nvPr/>
        </p:nvCxnSpPr>
        <p:spPr>
          <a:xfrm rot="16200000" flipH="1">
            <a:off x="2958428" y="530194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6BE16F-FE31-184B-815D-4FF6E0D1CCE6}"/>
              </a:ext>
            </a:extLst>
          </p:cNvPr>
          <p:cNvSpPr txBox="1"/>
          <p:nvPr/>
        </p:nvSpPr>
        <p:spPr>
          <a:xfrm>
            <a:off x="3595413" y="479099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sp>
        <p:nvSpPr>
          <p:cNvPr id="74" name="Rectangle 73">
            <a:extLst>
              <a:ext uri="{FF2B5EF4-FFF2-40B4-BE49-F238E27FC236}">
                <a16:creationId xmlns:a16="http://schemas.microsoft.com/office/drawing/2014/main" id="{0F934B63-DA93-4C2A-9BD5-B559CBB2ED01}"/>
              </a:ext>
            </a:extLst>
          </p:cNvPr>
          <p:cNvSpPr/>
          <p:nvPr/>
        </p:nvSpPr>
        <p:spPr bwMode="auto">
          <a:xfrm>
            <a:off x="5107896"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79" name="Rectangle 78">
            <a:extLst>
              <a:ext uri="{FF2B5EF4-FFF2-40B4-BE49-F238E27FC236}">
                <a16:creationId xmlns:a16="http://schemas.microsoft.com/office/drawing/2014/main" id="{7E04270A-2958-42A6-A003-549CF7D87759}"/>
              </a:ext>
            </a:extLst>
          </p:cNvPr>
          <p:cNvSpPr/>
          <p:nvPr/>
        </p:nvSpPr>
        <p:spPr bwMode="auto">
          <a:xfrm>
            <a:off x="5430274"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80" name="Elbow Connector 28">
            <a:extLst>
              <a:ext uri="{FF2B5EF4-FFF2-40B4-BE49-F238E27FC236}">
                <a16:creationId xmlns:a16="http://schemas.microsoft.com/office/drawing/2014/main" id="{724BA9E4-ADDD-4ACF-B600-E55BEBC9ADE4}"/>
              </a:ext>
              <a:ext uri="{C183D7F6-B498-43B3-948B-1728B52AA6E4}">
                <adec:decorative xmlns:adec="http://schemas.microsoft.com/office/drawing/2017/decorative" val="1"/>
              </a:ext>
            </a:extLst>
          </p:cNvPr>
          <p:cNvCxnSpPr>
            <a:cxnSpLocks/>
            <a:stCxn id="79" idx="2"/>
            <a:endCxn id="75" idx="3"/>
          </p:cNvCxnSpPr>
          <p:nvPr/>
        </p:nvCxnSpPr>
        <p:spPr>
          <a:xfrm rot="5400000">
            <a:off x="5674818"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30">
            <a:extLst>
              <a:ext uri="{FF2B5EF4-FFF2-40B4-BE49-F238E27FC236}">
                <a16:creationId xmlns:a16="http://schemas.microsoft.com/office/drawing/2014/main" id="{62EDB110-472F-47C0-87A6-756A4383F0AA}"/>
              </a:ext>
              <a:ext uri="{C183D7F6-B498-43B3-948B-1728B52AA6E4}">
                <adec:decorative xmlns:adec="http://schemas.microsoft.com/office/drawing/2017/decorative" val="1"/>
              </a:ext>
            </a:extLst>
          </p:cNvPr>
          <p:cNvCxnSpPr>
            <a:cxnSpLocks/>
            <a:stCxn id="79" idx="2"/>
            <a:endCxn id="76" idx="1"/>
          </p:cNvCxnSpPr>
          <p:nvPr/>
        </p:nvCxnSpPr>
        <p:spPr>
          <a:xfrm rot="16200000" flipH="1">
            <a:off x="5871601"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Elbow Connector 32">
            <a:extLst>
              <a:ext uri="{FF2B5EF4-FFF2-40B4-BE49-F238E27FC236}">
                <a16:creationId xmlns:a16="http://schemas.microsoft.com/office/drawing/2014/main" id="{B7ABF099-336B-431A-9433-992634339F41}"/>
              </a:ext>
              <a:ext uri="{C183D7F6-B498-43B3-948B-1728B52AA6E4}">
                <adec:decorative xmlns:adec="http://schemas.microsoft.com/office/drawing/2017/decorative" val="1"/>
              </a:ext>
            </a:extLst>
          </p:cNvPr>
          <p:cNvCxnSpPr>
            <a:cxnSpLocks/>
            <a:stCxn id="79" idx="2"/>
            <a:endCxn id="77" idx="3"/>
          </p:cNvCxnSpPr>
          <p:nvPr/>
        </p:nvCxnSpPr>
        <p:spPr>
          <a:xfrm rot="5400000">
            <a:off x="5342565"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Elbow Connector 34">
            <a:extLst>
              <a:ext uri="{FF2B5EF4-FFF2-40B4-BE49-F238E27FC236}">
                <a16:creationId xmlns:a16="http://schemas.microsoft.com/office/drawing/2014/main" id="{744EB6C5-3EF9-41AE-837E-EAC99D1F08EE}"/>
              </a:ext>
              <a:ext uri="{C183D7F6-B498-43B3-948B-1728B52AA6E4}">
                <adec:decorative xmlns:adec="http://schemas.microsoft.com/office/drawing/2017/decorative" val="1"/>
              </a:ext>
            </a:extLst>
          </p:cNvPr>
          <p:cNvCxnSpPr>
            <a:cxnSpLocks/>
            <a:stCxn id="79" idx="2"/>
            <a:endCxn id="78" idx="1"/>
          </p:cNvCxnSpPr>
          <p:nvPr/>
        </p:nvCxnSpPr>
        <p:spPr>
          <a:xfrm rot="16200000" flipH="1">
            <a:off x="5539349"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B3CD963-6C2B-4748-8EA7-AACDF18B7B7E}"/>
              </a:ext>
            </a:extLst>
          </p:cNvPr>
          <p:cNvSpPr txBox="1"/>
          <p:nvPr/>
        </p:nvSpPr>
        <p:spPr>
          <a:xfrm>
            <a:off x="6176334" y="479076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106" name="Rectangle 105">
            <a:extLst>
              <a:ext uri="{FF2B5EF4-FFF2-40B4-BE49-F238E27FC236}">
                <a16:creationId xmlns:a16="http://schemas.microsoft.com/office/drawing/2014/main" id="{7E7D58ED-2071-4235-934E-9F227A66278D}"/>
              </a:ext>
            </a:extLst>
          </p:cNvPr>
          <p:cNvSpPr/>
          <p:nvPr/>
        </p:nvSpPr>
        <p:spPr bwMode="auto">
          <a:xfrm>
            <a:off x="8000701"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107" name="Elbow Connector 28">
            <a:extLst>
              <a:ext uri="{FF2B5EF4-FFF2-40B4-BE49-F238E27FC236}">
                <a16:creationId xmlns:a16="http://schemas.microsoft.com/office/drawing/2014/main" id="{F124C9E2-B9EC-4EC7-8414-5F43158F1474}"/>
              </a:ext>
              <a:ext uri="{C183D7F6-B498-43B3-948B-1728B52AA6E4}">
                <adec:decorative xmlns:adec="http://schemas.microsoft.com/office/drawing/2017/decorative" val="1"/>
              </a:ext>
            </a:extLst>
          </p:cNvPr>
          <p:cNvCxnSpPr>
            <a:cxnSpLocks/>
            <a:stCxn id="106" idx="2"/>
            <a:endCxn id="102" idx="3"/>
          </p:cNvCxnSpPr>
          <p:nvPr/>
        </p:nvCxnSpPr>
        <p:spPr>
          <a:xfrm rot="5400000">
            <a:off x="8245245"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30">
            <a:extLst>
              <a:ext uri="{FF2B5EF4-FFF2-40B4-BE49-F238E27FC236}">
                <a16:creationId xmlns:a16="http://schemas.microsoft.com/office/drawing/2014/main" id="{7F6B92D0-97DC-4880-BCEF-E59A6E311A4D}"/>
              </a:ext>
              <a:ext uri="{C183D7F6-B498-43B3-948B-1728B52AA6E4}">
                <adec:decorative xmlns:adec="http://schemas.microsoft.com/office/drawing/2017/decorative" val="1"/>
              </a:ext>
            </a:extLst>
          </p:cNvPr>
          <p:cNvCxnSpPr>
            <a:cxnSpLocks/>
            <a:stCxn id="106" idx="2"/>
            <a:endCxn id="103" idx="1"/>
          </p:cNvCxnSpPr>
          <p:nvPr/>
        </p:nvCxnSpPr>
        <p:spPr>
          <a:xfrm rot="16200000" flipH="1">
            <a:off x="8442028"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Elbow Connector 32">
            <a:extLst>
              <a:ext uri="{FF2B5EF4-FFF2-40B4-BE49-F238E27FC236}">
                <a16:creationId xmlns:a16="http://schemas.microsoft.com/office/drawing/2014/main" id="{72BBA63F-66F8-4BEC-9DB1-91A1A87CCD5A}"/>
              </a:ext>
              <a:ext uri="{C183D7F6-B498-43B3-948B-1728B52AA6E4}">
                <adec:decorative xmlns:adec="http://schemas.microsoft.com/office/drawing/2017/decorative" val="1"/>
              </a:ext>
            </a:extLst>
          </p:cNvPr>
          <p:cNvCxnSpPr>
            <a:cxnSpLocks/>
            <a:stCxn id="106" idx="2"/>
            <a:endCxn id="104" idx="3"/>
          </p:cNvCxnSpPr>
          <p:nvPr/>
        </p:nvCxnSpPr>
        <p:spPr>
          <a:xfrm rot="5400000">
            <a:off x="7912992"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34">
            <a:extLst>
              <a:ext uri="{FF2B5EF4-FFF2-40B4-BE49-F238E27FC236}">
                <a16:creationId xmlns:a16="http://schemas.microsoft.com/office/drawing/2014/main" id="{937ADFFA-70CA-4D9A-A067-E6EABE4BDA2B}"/>
              </a:ext>
              <a:ext uri="{C183D7F6-B498-43B3-948B-1728B52AA6E4}">
                <adec:decorative xmlns:adec="http://schemas.microsoft.com/office/drawing/2017/decorative" val="1"/>
              </a:ext>
            </a:extLst>
          </p:cNvPr>
          <p:cNvCxnSpPr>
            <a:cxnSpLocks/>
            <a:stCxn id="106" idx="2"/>
            <a:endCxn id="105" idx="1"/>
          </p:cNvCxnSpPr>
          <p:nvPr/>
        </p:nvCxnSpPr>
        <p:spPr>
          <a:xfrm rot="16200000" flipH="1">
            <a:off x="8109776"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ED75F37-674D-433A-B7E2-ECDB68A42422}"/>
              </a:ext>
            </a:extLst>
          </p:cNvPr>
          <p:cNvSpPr txBox="1"/>
          <p:nvPr/>
        </p:nvSpPr>
        <p:spPr>
          <a:xfrm>
            <a:off x="8746761" y="4790764"/>
            <a:ext cx="844224"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Collect metrics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and logs</a:t>
            </a:r>
          </a:p>
        </p:txBody>
      </p:sp>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9641" y="2796742"/>
            <a:ext cx="365760" cy="365760"/>
          </a:xfrm>
          <a:prstGeom prst="rect">
            <a:avLst/>
          </a:prstGeom>
        </p:spPr>
      </p:pic>
      <p:grpSp>
        <p:nvGrpSpPr>
          <p:cNvPr id="49" name="Group 48">
            <a:extLst>
              <a:ext uri="{FF2B5EF4-FFF2-40B4-BE49-F238E27FC236}">
                <a16:creationId xmlns:a16="http://schemas.microsoft.com/office/drawing/2014/main" id="{23ECD540-0468-4E76-AFE6-AC10F21DB8C0}"/>
              </a:ext>
              <a:ext uri="{C183D7F6-B498-43B3-948B-1728B52AA6E4}">
                <adec:decorative xmlns:adec="http://schemas.microsoft.com/office/drawing/2017/decorative" val="1"/>
              </a:ext>
            </a:extLst>
          </p:cNvPr>
          <p:cNvGrpSpPr/>
          <p:nvPr/>
        </p:nvGrpSpPr>
        <p:grpSpPr>
          <a:xfrm>
            <a:off x="3955295" y="1331015"/>
            <a:ext cx="4275220" cy="1330051"/>
            <a:chOff x="3955295" y="1448405"/>
            <a:chExt cx="4275220" cy="1330051"/>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3955295" y="1448405"/>
              <a:ext cx="4275220"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Monitor for containers</a:t>
              </a:r>
            </a:p>
          </p:txBody>
        </p:sp>
        <p:sp>
          <p:nvSpPr>
            <p:cNvPr id="27" name="TextBox 26">
              <a:extLst>
                <a:ext uri="{FF2B5EF4-FFF2-40B4-BE49-F238E27FC236}">
                  <a16:creationId xmlns:a16="http://schemas.microsoft.com/office/drawing/2014/main" id="{F643946F-2606-264F-B0B3-37C699DCEA3C}"/>
                </a:ext>
              </a:extLst>
            </p:cNvPr>
            <p:cNvSpPr txBox="1"/>
            <p:nvPr/>
          </p:nvSpPr>
          <p:spPr>
            <a:xfrm>
              <a:off x="4477883" y="1903204"/>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Workbooks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5644327" y="1893584"/>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 Analytics</a:t>
              </a:r>
            </a:p>
          </p:txBody>
        </p:sp>
        <p:sp>
          <p:nvSpPr>
            <p:cNvPr id="101" name="TextBox 100">
              <a:extLst>
                <a:ext uri="{FF2B5EF4-FFF2-40B4-BE49-F238E27FC236}">
                  <a16:creationId xmlns:a16="http://schemas.microsoft.com/office/drawing/2014/main" id="{787EEE6D-20BE-234D-BC85-0481E35400CB}"/>
                </a:ext>
              </a:extLst>
            </p:cNvPr>
            <p:cNvSpPr txBox="1"/>
            <p:nvPr/>
          </p:nvSpPr>
          <p:spPr>
            <a:xfrm>
              <a:off x="6810771" y="1901740"/>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Alerts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0024" y="2119708"/>
              <a:ext cx="365760" cy="365760"/>
            </a:xfrm>
            <a:prstGeom prst="rect">
              <a:avLst/>
            </a:prstGeom>
          </p:spPr>
        </p:pic>
        <p:pic>
          <p:nvPicPr>
            <p:cNvPr id="46" name="Graphic 45">
              <a:extLst>
                <a:ext uri="{FF2B5EF4-FFF2-40B4-BE49-F238E27FC236}">
                  <a16:creationId xmlns:a16="http://schemas.microsoft.com/office/drawing/2014/main" id="{E0056F75-AE7B-46CA-9FD6-A2A0F831BA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3580" y="2111081"/>
              <a:ext cx="365760" cy="365760"/>
            </a:xfrm>
            <a:prstGeom prst="rect">
              <a:avLst/>
            </a:prstGeom>
          </p:spPr>
        </p:pic>
        <p:pic>
          <p:nvPicPr>
            <p:cNvPr id="48" name="Graphic 47">
              <a:extLst>
                <a:ext uri="{FF2B5EF4-FFF2-40B4-BE49-F238E27FC236}">
                  <a16:creationId xmlns:a16="http://schemas.microsoft.com/office/drawing/2014/main" id="{8AC8C316-1A65-4924-BEA7-1CF5683D88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213" y="2146530"/>
              <a:ext cx="365760" cy="365760"/>
            </a:xfrm>
            <a:prstGeom prst="rect">
              <a:avLst/>
            </a:prstGeom>
          </p:spPr>
        </p:pic>
      </p:grpSp>
      <p:grpSp>
        <p:nvGrpSpPr>
          <p:cNvPr id="50" name="Group 49">
            <a:extLst>
              <a:ext uri="{FF2B5EF4-FFF2-40B4-BE49-F238E27FC236}">
                <a16:creationId xmlns:a16="http://schemas.microsoft.com/office/drawing/2014/main" id="{CAB53CB6-5D8B-4E2E-8863-18C6F9B4AAA7}"/>
              </a:ext>
              <a:ext uri="{C183D7F6-B498-43B3-948B-1728B52AA6E4}">
                <adec:decorative xmlns:adec="http://schemas.microsoft.com/office/drawing/2017/decorative" val="1"/>
              </a:ext>
            </a:extLst>
          </p:cNvPr>
          <p:cNvGrpSpPr/>
          <p:nvPr/>
        </p:nvGrpSpPr>
        <p:grpSpPr>
          <a:xfrm>
            <a:off x="4026223" y="1141619"/>
            <a:ext cx="749380" cy="371847"/>
            <a:chOff x="2862739" y="1484603"/>
            <a:chExt cx="749380" cy="371847"/>
          </a:xfrm>
        </p:grpSpPr>
        <p:pic>
          <p:nvPicPr>
            <p:cNvPr id="40" name="Graphic 39">
              <a:extLst>
                <a:ext uri="{FF2B5EF4-FFF2-40B4-BE49-F238E27FC236}">
                  <a16:creationId xmlns:a16="http://schemas.microsoft.com/office/drawing/2014/main" id="{43EDFF5F-D515-48B4-B89D-491916806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2739" y="1490690"/>
              <a:ext cx="365760" cy="365760"/>
            </a:xfrm>
            <a:prstGeom prst="rect">
              <a:avLst/>
            </a:prstGeom>
          </p:spPr>
        </p:pic>
        <p:pic>
          <p:nvPicPr>
            <p:cNvPr id="44" name="Graphic 43">
              <a:extLst>
                <a:ext uri="{FF2B5EF4-FFF2-40B4-BE49-F238E27FC236}">
                  <a16:creationId xmlns:a16="http://schemas.microsoft.com/office/drawing/2014/main" id="{B609AF21-39DC-4CF7-AD15-4E638CC8D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6359" y="1484603"/>
              <a:ext cx="365760" cy="365760"/>
            </a:xfrm>
            <a:prstGeom prst="rect">
              <a:avLst/>
            </a:prstGeom>
          </p:spPr>
        </p:pic>
      </p:grpSp>
      <p:cxnSp>
        <p:nvCxnSpPr>
          <p:cNvPr id="24" name="Elbow Connector 23">
            <a:extLst>
              <a:ext uri="{FF2B5EF4-FFF2-40B4-BE49-F238E27FC236}">
                <a16:creationId xmlns:a16="http://schemas.microsoft.com/office/drawing/2014/main" id="{B146AAB3-9D2C-CB4F-9850-2E01FFDD6C68}"/>
              </a:ext>
              <a:ext uri="{C183D7F6-B498-43B3-948B-1728B52AA6E4}">
                <adec:decorative xmlns:adec="http://schemas.microsoft.com/office/drawing/2017/decorative" val="1"/>
              </a:ext>
            </a:extLst>
          </p:cNvPr>
          <p:cNvCxnSpPr>
            <a:cxnSpLocks/>
            <a:stCxn id="41" idx="0"/>
            <a:endCxn id="162" idx="2"/>
          </p:cNvCxnSpPr>
          <p:nvPr/>
        </p:nvCxnSpPr>
        <p:spPr>
          <a:xfrm rot="5400000" flipH="1" flipV="1">
            <a:off x="4197568" y="1975484"/>
            <a:ext cx="1209755" cy="2580920"/>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Elbow Connector 23">
            <a:extLst>
              <a:ext uri="{FF2B5EF4-FFF2-40B4-BE49-F238E27FC236}">
                <a16:creationId xmlns:a16="http://schemas.microsoft.com/office/drawing/2014/main" id="{73C1CF94-D32D-42C9-9AC3-3FB61BD1E3EA}"/>
              </a:ext>
              <a:ext uri="{C183D7F6-B498-43B3-948B-1728B52AA6E4}">
                <adec:decorative xmlns:adec="http://schemas.microsoft.com/office/drawing/2017/decorative" val="1"/>
              </a:ext>
            </a:extLst>
          </p:cNvPr>
          <p:cNvCxnSpPr>
            <a:cxnSpLocks/>
            <a:stCxn id="85" idx="0"/>
            <a:endCxn id="162" idx="2"/>
          </p:cNvCxnSpPr>
          <p:nvPr/>
        </p:nvCxnSpPr>
        <p:spPr>
          <a:xfrm rot="16200000" flipV="1">
            <a:off x="6773357" y="1980615"/>
            <a:ext cx="1209525" cy="2570428"/>
          </a:xfrm>
          <a:prstGeom prst="bentConnector3">
            <a:avLst>
              <a:gd name="adj1" fmla="val 50000"/>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4A5EED-8E5D-4BA9-9FA7-0A05B7BFD569}"/>
              </a:ext>
              <a:ext uri="{C183D7F6-B498-43B3-948B-1728B52AA6E4}">
                <adec:decorative xmlns:adec="http://schemas.microsoft.com/office/drawing/2017/decorative" val="1"/>
              </a:ext>
            </a:extLst>
          </p:cNvPr>
          <p:cNvCxnSpPr>
            <a:cxnSpLocks/>
            <a:stCxn id="74" idx="0"/>
            <a:endCxn id="162" idx="2"/>
          </p:cNvCxnSpPr>
          <p:nvPr/>
        </p:nvCxnSpPr>
        <p:spPr>
          <a:xfrm flipH="1" flipV="1">
            <a:off x="6092905" y="2661066"/>
            <a:ext cx="1" cy="1209525"/>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4658741" y="2822739"/>
            <a:ext cx="1434163"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Send metrics and logs</a:t>
            </a:r>
          </a:p>
        </p:txBody>
      </p:sp>
      <p:pic>
        <p:nvPicPr>
          <p:cNvPr id="70" name="Graphic 69" descr="Badge 1">
            <a:extLst>
              <a:ext uri="{FF2B5EF4-FFF2-40B4-BE49-F238E27FC236}">
                <a16:creationId xmlns:a16="http://schemas.microsoft.com/office/drawing/2014/main" id="{3199FDBA-5730-4E99-9871-D3F18FF0A9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3563" y="4501944"/>
            <a:ext cx="274320" cy="274320"/>
          </a:xfrm>
          <a:prstGeom prst="rect">
            <a:avLst/>
          </a:prstGeom>
        </p:spPr>
      </p:pic>
      <p:pic>
        <p:nvPicPr>
          <p:cNvPr id="71" name="Graphic 70" descr="Badge">
            <a:extLst>
              <a:ext uri="{FF2B5EF4-FFF2-40B4-BE49-F238E27FC236}">
                <a16:creationId xmlns:a16="http://schemas.microsoft.com/office/drawing/2014/main" id="{BC76759A-50D5-489D-9BCD-BB1A544FE5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4608" y="2670686"/>
            <a:ext cx="274320" cy="274320"/>
          </a:xfrm>
          <a:prstGeom prst="rect">
            <a:avLst/>
          </a:prstGeom>
        </p:spPr>
      </p:pic>
      <p:pic>
        <p:nvPicPr>
          <p:cNvPr id="130" name="Graphic 129" descr="Badge 1">
            <a:extLst>
              <a:ext uri="{FF2B5EF4-FFF2-40B4-BE49-F238E27FC236}">
                <a16:creationId xmlns:a16="http://schemas.microsoft.com/office/drawing/2014/main" id="{BB36DFD6-DB63-4633-8634-3DD75DE7EA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79565" y="4499412"/>
            <a:ext cx="274320" cy="274320"/>
          </a:xfrm>
          <a:prstGeom prst="rect">
            <a:avLst/>
          </a:prstGeom>
        </p:spPr>
      </p:pic>
      <p:pic>
        <p:nvPicPr>
          <p:cNvPr id="131" name="Graphic 130" descr="Badge 1">
            <a:extLst>
              <a:ext uri="{FF2B5EF4-FFF2-40B4-BE49-F238E27FC236}">
                <a16:creationId xmlns:a16="http://schemas.microsoft.com/office/drawing/2014/main" id="{B1E47A11-F105-47C3-8D46-86883E96E3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5567" y="4496880"/>
            <a:ext cx="274320" cy="274320"/>
          </a:xfrm>
          <a:prstGeom prst="rect">
            <a:avLst/>
          </a:prstGeom>
        </p:spPr>
      </p:pic>
    </p:spTree>
    <p:extLst>
      <p:ext uri="{BB962C8B-B14F-4D97-AF65-F5344CB8AC3E}">
        <p14:creationId xmlns:p14="http://schemas.microsoft.com/office/powerpoint/2010/main" val="415889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Defender (public preview)</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 uri="{C183D7F6-B498-43B3-948B-1728B52AA6E4}">
                <adec:decorative xmlns:adec="http://schemas.microsoft.com/office/drawing/2017/decorative" val="1"/>
              </a:ext>
            </a:extLst>
          </p:cNvPr>
          <p:cNvSpPr/>
          <p:nvPr/>
        </p:nvSpPr>
        <p:spPr bwMode="auto">
          <a:xfrm>
            <a:off x="1339850" y="3147060"/>
            <a:ext cx="9404349"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6970" y="2927074"/>
            <a:ext cx="365760" cy="365760"/>
          </a:xfrm>
          <a:prstGeom prst="rect">
            <a:avLst/>
          </a:prstGeom>
        </p:spPr>
      </p:pic>
      <p:sp>
        <p:nvSpPr>
          <p:cNvPr id="162" name="Rectangle 161">
            <a:extLst>
              <a:ext uri="{FF2B5EF4-FFF2-40B4-BE49-F238E27FC236}">
                <a16:creationId xmlns:a16="http://schemas.microsoft.com/office/drawing/2014/main" id="{8ED568AF-D26C-6A44-B3B7-04DEDA5D921B}"/>
              </a:ext>
            </a:extLst>
          </p:cNvPr>
          <p:cNvSpPr/>
          <p:nvPr/>
        </p:nvSpPr>
        <p:spPr bwMode="auto">
          <a:xfrm>
            <a:off x="7245198" y="1578652"/>
            <a:ext cx="3167941"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Security Center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Defender for Kubernetes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7580197" y="2406395"/>
            <a:ext cx="897155"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 Analytics</a:t>
            </a:r>
          </a:p>
        </p:txBody>
      </p:sp>
      <p:pic>
        <p:nvPicPr>
          <p:cNvPr id="43" name="Graphic 42">
            <a:extLst>
              <a:ext uri="{FF2B5EF4-FFF2-40B4-BE49-F238E27FC236}">
                <a16:creationId xmlns:a16="http://schemas.microsoft.com/office/drawing/2014/main" id="{B1217D81-C494-4553-99D2-0A1D1890AB6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1495" y="2248554"/>
            <a:ext cx="365760" cy="365760"/>
          </a:xfrm>
          <a:prstGeom prst="rect">
            <a:avLst/>
          </a:prstGeom>
        </p:spPr>
      </p:pic>
      <p:cxnSp>
        <p:nvCxnSpPr>
          <p:cNvPr id="24" name="Elbow Connector 23">
            <a:extLst>
              <a:ext uri="{FF2B5EF4-FFF2-40B4-BE49-F238E27FC236}">
                <a16:creationId xmlns:a16="http://schemas.microsoft.com/office/drawing/2014/main" id="{B146AAB3-9D2C-CB4F-9850-2E01FFDD6C68}"/>
              </a:ext>
              <a:ext uri="{C183D7F6-B498-43B3-948B-1728B52AA6E4}">
                <adec:decorative xmlns:adec="http://schemas.microsoft.com/office/drawing/2017/decorative" val="1"/>
              </a:ext>
            </a:extLst>
          </p:cNvPr>
          <p:cNvCxnSpPr>
            <a:cxnSpLocks/>
          </p:cNvCxnSpPr>
          <p:nvPr/>
        </p:nvCxnSpPr>
        <p:spPr>
          <a:xfrm flipV="1">
            <a:off x="4412184" y="2614314"/>
            <a:ext cx="4257341" cy="406146"/>
          </a:xfrm>
          <a:prstGeom prst="bentConnector2">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8499265" y="2715946"/>
            <a:ext cx="1391678" cy="161583"/>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Send audit logs</a:t>
            </a:r>
          </a:p>
        </p:txBody>
      </p:sp>
      <p:cxnSp>
        <p:nvCxnSpPr>
          <p:cNvPr id="3" name="Straight Connector 2">
            <a:extLst>
              <a:ext uri="{FF2B5EF4-FFF2-40B4-BE49-F238E27FC236}">
                <a16:creationId xmlns:a16="http://schemas.microsoft.com/office/drawing/2014/main" id="{38F5DCB9-A641-494D-9C83-DD34465BF342}"/>
              </a:ext>
              <a:ext uri="{C183D7F6-B498-43B3-948B-1728B52AA6E4}">
                <adec:decorative xmlns:adec="http://schemas.microsoft.com/office/drawing/2017/decorative" val="1"/>
              </a:ext>
            </a:extLst>
          </p:cNvPr>
          <p:cNvCxnSpPr/>
          <p:nvPr/>
        </p:nvCxnSpPr>
        <p:spPr>
          <a:xfrm>
            <a:off x="4758928" y="3147060"/>
            <a:ext cx="0" cy="3671384"/>
          </a:xfrm>
          <a:prstGeom prst="lin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4381755-8867-4B74-AA0E-27D286282142}"/>
              </a:ext>
              <a:ext uri="{C183D7F6-B498-43B3-948B-1728B52AA6E4}">
                <adec:decorative xmlns:adec="http://schemas.microsoft.com/office/drawing/2017/decorative" val="1"/>
              </a:ext>
            </a:extLst>
          </p:cNvPr>
          <p:cNvGrpSpPr/>
          <p:nvPr/>
        </p:nvGrpSpPr>
        <p:grpSpPr>
          <a:xfrm>
            <a:off x="5481341" y="4031050"/>
            <a:ext cx="4540446" cy="2694027"/>
            <a:chOff x="5107896" y="4048391"/>
            <a:chExt cx="4540446" cy="2694027"/>
          </a:xfrm>
        </p:grpSpPr>
        <p:sp>
          <p:nvSpPr>
            <p:cNvPr id="74" name="Rectangle 73">
              <a:extLst>
                <a:ext uri="{FF2B5EF4-FFF2-40B4-BE49-F238E27FC236}">
                  <a16:creationId xmlns:a16="http://schemas.microsoft.com/office/drawing/2014/main" id="{0F934B63-DA93-4C2A-9BD5-B559CBB2ED01}"/>
                </a:ext>
              </a:extLst>
            </p:cNvPr>
            <p:cNvSpPr/>
            <p:nvPr/>
          </p:nvSpPr>
          <p:spPr bwMode="auto">
            <a:xfrm>
              <a:off x="5107896"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40483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pod-c</a:t>
              </a: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3149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pod-d</a:t>
              </a: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9794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pod-e</a:t>
              </a: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9794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pod-f</a:t>
              </a:r>
            </a:p>
          </p:txBody>
        </p:sp>
        <p:sp>
          <p:nvSpPr>
            <p:cNvPr id="62" name="Rectangle 61">
              <a:extLst>
                <a:ext uri="{FF2B5EF4-FFF2-40B4-BE49-F238E27FC236}">
                  <a16:creationId xmlns:a16="http://schemas.microsoft.com/office/drawing/2014/main" id="{F2EEF603-3047-6541-93EE-5433B560CAB3}"/>
                </a:ext>
              </a:extLst>
            </p:cNvPr>
            <p:cNvSpPr/>
            <p:nvPr/>
          </p:nvSpPr>
          <p:spPr bwMode="auto">
            <a:xfrm>
              <a:off x="5193489"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3" name="Rectangle 62">
              <a:extLst>
                <a:ext uri="{FF2B5EF4-FFF2-40B4-BE49-F238E27FC236}">
                  <a16:creationId xmlns:a16="http://schemas.microsoft.com/office/drawing/2014/main" id="{92B5D931-2A6B-9544-976D-79E83F1A9473}"/>
                </a:ext>
              </a:extLst>
            </p:cNvPr>
            <p:cNvSpPr/>
            <p:nvPr/>
          </p:nvSpPr>
          <p:spPr bwMode="auto">
            <a:xfrm>
              <a:off x="6285682"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sp>
          <p:nvSpPr>
            <p:cNvPr id="65" name="Rectangle 64">
              <a:extLst>
                <a:ext uri="{FF2B5EF4-FFF2-40B4-BE49-F238E27FC236}">
                  <a16:creationId xmlns:a16="http://schemas.microsoft.com/office/drawing/2014/main" id="{3865DC8D-954C-D646-A2DB-F867020A0A67}"/>
                </a:ext>
              </a:extLst>
            </p:cNvPr>
            <p:cNvSpPr/>
            <p:nvPr/>
          </p:nvSpPr>
          <p:spPr bwMode="auto">
            <a:xfrm>
              <a:off x="7763701"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a:t>
              </a:r>
            </a:p>
          </p:txBody>
        </p:sp>
        <p:sp>
          <p:nvSpPr>
            <p:cNvPr id="66" name="Rectangle 65">
              <a:extLst>
                <a:ext uri="{FF2B5EF4-FFF2-40B4-BE49-F238E27FC236}">
                  <a16:creationId xmlns:a16="http://schemas.microsoft.com/office/drawing/2014/main" id="{F10179B1-9440-E448-B1D5-F592EF4506D4}"/>
                </a:ext>
              </a:extLst>
            </p:cNvPr>
            <p:cNvSpPr/>
            <p:nvPr/>
          </p:nvSpPr>
          <p:spPr bwMode="auto">
            <a:xfrm>
              <a:off x="8855894" y="4650435"/>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pod-b</a:t>
              </a:r>
            </a:p>
          </p:txBody>
        </p:sp>
      </p:grpSp>
      <p:sp>
        <p:nvSpPr>
          <p:cNvPr id="88" name="Rectangle 87">
            <a:extLst>
              <a:ext uri="{FF2B5EF4-FFF2-40B4-BE49-F238E27FC236}">
                <a16:creationId xmlns:a16="http://schemas.microsoft.com/office/drawing/2014/main" id="{66713C30-2F3C-0949-BEE9-A6C58B5BD7D2}"/>
              </a:ext>
            </a:extLst>
          </p:cNvPr>
          <p:cNvSpPr/>
          <p:nvPr/>
        </p:nvSpPr>
        <p:spPr>
          <a:xfrm>
            <a:off x="2297563" y="1502215"/>
            <a:ext cx="3902087"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Continuous discovery of Arc-enabled Kubernetes instances</a:t>
            </a:r>
          </a:p>
        </p:txBody>
      </p:sp>
      <p:sp>
        <p:nvSpPr>
          <p:cNvPr id="91" name="Rectangle 90">
            <a:extLst>
              <a:ext uri="{FF2B5EF4-FFF2-40B4-BE49-F238E27FC236}">
                <a16:creationId xmlns:a16="http://schemas.microsoft.com/office/drawing/2014/main" id="{C0706F03-CE88-1B41-9252-AA68E0DF64ED}"/>
              </a:ext>
            </a:extLst>
          </p:cNvPr>
          <p:cNvSpPr/>
          <p:nvPr/>
        </p:nvSpPr>
        <p:spPr>
          <a:xfrm>
            <a:off x="2232872" y="1966061"/>
            <a:ext cx="3719163"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Actionable recommendations for security best practices </a:t>
            </a:r>
          </a:p>
        </p:txBody>
      </p:sp>
      <p:sp>
        <p:nvSpPr>
          <p:cNvPr id="92" name="Rectangle 91">
            <a:extLst>
              <a:ext uri="{FF2B5EF4-FFF2-40B4-BE49-F238E27FC236}">
                <a16:creationId xmlns:a16="http://schemas.microsoft.com/office/drawing/2014/main" id="{945D4EB3-1E20-5346-B587-5CB7F52883FC}"/>
              </a:ext>
            </a:extLst>
          </p:cNvPr>
          <p:cNvSpPr/>
          <p:nvPr/>
        </p:nvSpPr>
        <p:spPr>
          <a:xfrm>
            <a:off x="1569286" y="2453837"/>
            <a:ext cx="5358642"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Detect threats across multi cloud Kubernetes clusters using advanced analytics </a:t>
            </a:r>
          </a:p>
        </p:txBody>
      </p:sp>
      <p:sp>
        <p:nvSpPr>
          <p:cNvPr id="20" name="TextBox 19">
            <a:extLst>
              <a:ext uri="{FF2B5EF4-FFF2-40B4-BE49-F238E27FC236}">
                <a16:creationId xmlns:a16="http://schemas.microsoft.com/office/drawing/2014/main" id="{0EC6E03F-3E51-FB4D-8B4A-7A50649F3370}"/>
              </a:ext>
              <a:ext uri="{C183D7F6-B498-43B3-948B-1728B52AA6E4}">
                <adec:decorative xmlns:adec="http://schemas.microsoft.com/office/drawing/2017/decorative" val="1"/>
              </a:ext>
            </a:extLst>
          </p:cNvPr>
          <p:cNvSpPr txBox="1"/>
          <p:nvPr/>
        </p:nvSpPr>
        <p:spPr>
          <a:xfrm>
            <a:off x="10767060" y="1771650"/>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0AEA3C8A-4854-7C41-AF4C-EDDE606C376D}"/>
              </a:ext>
            </a:extLst>
          </p:cNvPr>
          <p:cNvSpPr txBox="1"/>
          <p:nvPr/>
        </p:nvSpPr>
        <p:spPr>
          <a:xfrm>
            <a:off x="2064380" y="3800837"/>
            <a:ext cx="1373425"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Control plane nodes</a:t>
            </a:r>
          </a:p>
        </p:txBody>
      </p:sp>
      <p:grpSp>
        <p:nvGrpSpPr>
          <p:cNvPr id="6" name="Group 5">
            <a:extLst>
              <a:ext uri="{FF2B5EF4-FFF2-40B4-BE49-F238E27FC236}">
                <a16:creationId xmlns:a16="http://schemas.microsoft.com/office/drawing/2014/main" id="{2322D3E5-8FCB-42A3-A7D3-1198099E2ABA}"/>
              </a:ext>
              <a:ext uri="{C183D7F6-B498-43B3-948B-1728B52AA6E4}">
                <adec:decorative xmlns:adec="http://schemas.microsoft.com/office/drawing/2017/decorative" val="1"/>
              </a:ext>
            </a:extLst>
          </p:cNvPr>
          <p:cNvGrpSpPr/>
          <p:nvPr/>
        </p:nvGrpSpPr>
        <p:grpSpPr>
          <a:xfrm>
            <a:off x="2064380" y="4031050"/>
            <a:ext cx="1970019" cy="2694027"/>
            <a:chOff x="2526975" y="4048621"/>
            <a:chExt cx="1970019" cy="2694027"/>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2526975" y="40486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node-1</a:t>
              </a: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4338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azure-defender</a:t>
              </a:r>
            </a:p>
          </p:txBody>
        </p:sp>
        <p:sp>
          <p:nvSpPr>
            <p:cNvPr id="67" name="Rectangle 66">
              <a:extLst>
                <a:ext uri="{FF2B5EF4-FFF2-40B4-BE49-F238E27FC236}">
                  <a16:creationId xmlns:a16="http://schemas.microsoft.com/office/drawing/2014/main" id="{A491A8CE-BD16-8744-B00D-EB96EDF6C394}"/>
                </a:ext>
              </a:extLst>
            </p:cNvPr>
            <p:cNvSpPr/>
            <p:nvPr/>
          </p:nvSpPr>
          <p:spPr bwMode="auto">
            <a:xfrm>
              <a:off x="2586280" y="5623653"/>
              <a:ext cx="920208"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Audit logs</a:t>
              </a:r>
            </a:p>
          </p:txBody>
        </p:sp>
        <p:cxnSp>
          <p:nvCxnSpPr>
            <p:cNvPr id="8" name="Straight Arrow Connector 7">
              <a:extLst>
                <a:ext uri="{FF2B5EF4-FFF2-40B4-BE49-F238E27FC236}">
                  <a16:creationId xmlns:a16="http://schemas.microsoft.com/office/drawing/2014/main" id="{4288ADD6-AE64-4049-BCFC-F3A833243377}"/>
                </a:ext>
              </a:extLst>
            </p:cNvPr>
            <p:cNvCxnSpPr>
              <a:cxnSpLocks/>
            </p:cNvCxnSpPr>
            <p:nvPr/>
          </p:nvCxnSpPr>
          <p:spPr>
            <a:xfrm>
              <a:off x="3041576" y="4926185"/>
              <a:ext cx="0" cy="6974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B278B62B-88D5-CA49-A342-7CE01568CA7E}"/>
                </a:ext>
              </a:extLst>
            </p:cNvPr>
            <p:cNvSpPr txBox="1"/>
            <p:nvPr/>
          </p:nvSpPr>
          <p:spPr>
            <a:xfrm>
              <a:off x="3194792" y="5000323"/>
              <a:ext cx="1074141"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Collect audit logs</a:t>
              </a:r>
            </a:p>
          </p:txBody>
        </p:sp>
        <p:sp>
          <p:nvSpPr>
            <p:cNvPr id="132" name="Rectangle 131">
              <a:extLst>
                <a:ext uri="{FF2B5EF4-FFF2-40B4-BE49-F238E27FC236}">
                  <a16:creationId xmlns:a16="http://schemas.microsoft.com/office/drawing/2014/main" id="{E179223C-250E-AD4C-B524-7473D7B1C862}"/>
                </a:ext>
              </a:extLst>
            </p:cNvPr>
            <p:cNvSpPr/>
            <p:nvPr/>
          </p:nvSpPr>
          <p:spPr bwMode="auto">
            <a:xfrm>
              <a:off x="3598903" y="5623653"/>
              <a:ext cx="811054" cy="48363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grpSp>
      <p:sp>
        <p:nvSpPr>
          <p:cNvPr id="133" name="TextBox 132">
            <a:extLst>
              <a:ext uri="{FF2B5EF4-FFF2-40B4-BE49-F238E27FC236}">
                <a16:creationId xmlns:a16="http://schemas.microsoft.com/office/drawing/2014/main" id="{1B101D6E-B603-C747-9366-B17FF14F808D}"/>
              </a:ext>
            </a:extLst>
          </p:cNvPr>
          <p:cNvSpPr txBox="1"/>
          <p:nvPr/>
        </p:nvSpPr>
        <p:spPr>
          <a:xfrm>
            <a:off x="7287369" y="3803281"/>
            <a:ext cx="1026706" cy="1692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Worker nodes</a:t>
            </a:r>
          </a:p>
        </p:txBody>
      </p:sp>
      <p:sp>
        <p:nvSpPr>
          <p:cNvPr id="50" name="TextBox 49">
            <a:extLst>
              <a:ext uri="{FF2B5EF4-FFF2-40B4-BE49-F238E27FC236}">
                <a16:creationId xmlns:a16="http://schemas.microsoft.com/office/drawing/2014/main" id="{E4275B33-2D73-48EE-AFC9-75F83D04B563}"/>
              </a:ext>
            </a:extLst>
          </p:cNvPr>
          <p:cNvSpPr txBox="1"/>
          <p:nvPr/>
        </p:nvSpPr>
        <p:spPr>
          <a:xfrm>
            <a:off x="1171431" y="3282935"/>
            <a:ext cx="3063974"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C2610860-B240-426E-8F68-5FB1E38DECC8}"/>
              </a:ext>
            </a:extLst>
          </p:cNvPr>
          <p:cNvSpPr/>
          <p:nvPr/>
        </p:nvSpPr>
        <p:spPr>
          <a:xfrm>
            <a:off x="2639100" y="524956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cxnSp>
        <p:nvCxnSpPr>
          <p:cNvPr id="73" name="Elbow Connector 23">
            <a:extLst>
              <a:ext uri="{FF2B5EF4-FFF2-40B4-BE49-F238E27FC236}">
                <a16:creationId xmlns:a16="http://schemas.microsoft.com/office/drawing/2014/main" id="{E929DC07-1981-4AD2-A83D-4BB4D2E06619}"/>
              </a:ext>
              <a:ext uri="{C183D7F6-B498-43B3-948B-1728B52AA6E4}">
                <adec:decorative xmlns:adec="http://schemas.microsoft.com/office/drawing/2017/decorative" val="1"/>
              </a:ext>
            </a:extLst>
          </p:cNvPr>
          <p:cNvCxnSpPr>
            <a:cxnSpLocks/>
            <a:stCxn id="41" idx="3"/>
          </p:cNvCxnSpPr>
          <p:nvPr/>
        </p:nvCxnSpPr>
        <p:spPr>
          <a:xfrm flipV="1">
            <a:off x="4034399" y="3020460"/>
            <a:ext cx="375608" cy="2357604"/>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4746F84-2662-4B09-A143-5B36AD8FE032}"/>
              </a:ext>
            </a:extLst>
          </p:cNvPr>
          <p:cNvSpPr/>
          <p:nvPr/>
        </p:nvSpPr>
        <p:spPr>
          <a:xfrm>
            <a:off x="8546563" y="2912171"/>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pic>
        <p:nvPicPr>
          <p:cNvPr id="80" name="Graphic 79" descr="User">
            <a:extLst>
              <a:ext uri="{FF2B5EF4-FFF2-40B4-BE49-F238E27FC236}">
                <a16:creationId xmlns:a16="http://schemas.microsoft.com/office/drawing/2014/main" id="{46A2AAE1-512A-4129-AB82-6A6AA5FB97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278" y="2017293"/>
            <a:ext cx="452794" cy="452794"/>
          </a:xfrm>
          <a:prstGeom prst="rect">
            <a:avLst/>
          </a:prstGeom>
        </p:spPr>
      </p:pic>
      <p:cxnSp>
        <p:nvCxnSpPr>
          <p:cNvPr id="112" name="Straight Arrow Connector 111">
            <a:extLst>
              <a:ext uri="{FF2B5EF4-FFF2-40B4-BE49-F238E27FC236}">
                <a16:creationId xmlns:a16="http://schemas.microsoft.com/office/drawing/2014/main" id="{C7789B90-C4B3-4259-93DD-8497CF67E5DE}"/>
              </a:ext>
              <a:ext uri="{C183D7F6-B498-43B3-948B-1728B52AA6E4}">
                <adec:decorative xmlns:adec="http://schemas.microsoft.com/office/drawing/2017/decorative" val="1"/>
              </a:ext>
            </a:extLst>
          </p:cNvPr>
          <p:cNvCxnSpPr>
            <a:cxnSpLocks/>
          </p:cNvCxnSpPr>
          <p:nvPr/>
        </p:nvCxnSpPr>
        <p:spPr>
          <a:xfrm flipH="1" flipV="1">
            <a:off x="1971040" y="2740246"/>
            <a:ext cx="527736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FF10305-CB82-41F9-92E3-CD9CE95B57BE}"/>
              </a:ext>
              <a:ext uri="{C183D7F6-B498-43B3-948B-1728B52AA6E4}">
                <adec:decorative xmlns:adec="http://schemas.microsoft.com/office/drawing/2017/decorative" val="1"/>
              </a:ext>
            </a:extLst>
          </p:cNvPr>
          <p:cNvCxnSpPr>
            <a:cxnSpLocks/>
            <a:endCxn id="80" idx="3"/>
          </p:cNvCxnSpPr>
          <p:nvPr/>
        </p:nvCxnSpPr>
        <p:spPr>
          <a:xfrm flipH="1">
            <a:off x="777072" y="2243690"/>
            <a:ext cx="6468126"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FCEFC95-A1A4-498E-B0B0-570A88AA938C}"/>
              </a:ext>
              <a:ext uri="{C183D7F6-B498-43B3-948B-1728B52AA6E4}">
                <adec:decorative xmlns:adec="http://schemas.microsoft.com/office/drawing/2017/decorative" val="1"/>
              </a:ext>
            </a:extLst>
          </p:cNvPr>
          <p:cNvCxnSpPr>
            <a:cxnSpLocks/>
          </p:cNvCxnSpPr>
          <p:nvPr/>
        </p:nvCxnSpPr>
        <p:spPr>
          <a:xfrm flipH="1">
            <a:off x="1969110" y="1771650"/>
            <a:ext cx="5276088"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Elbow Connector 23">
            <a:extLst>
              <a:ext uri="{FF2B5EF4-FFF2-40B4-BE49-F238E27FC236}">
                <a16:creationId xmlns:a16="http://schemas.microsoft.com/office/drawing/2014/main" id="{1D637AAF-B5E2-4EC1-9C13-46242F2EB688}"/>
              </a:ext>
              <a:ext uri="{C183D7F6-B498-43B3-948B-1728B52AA6E4}">
                <adec:decorative xmlns:adec="http://schemas.microsoft.com/office/drawing/2017/decorative" val="1"/>
              </a:ext>
            </a:extLst>
          </p:cNvPr>
          <p:cNvCxnSpPr>
            <a:cxnSpLocks/>
            <a:endCxn id="80" idx="3"/>
          </p:cNvCxnSpPr>
          <p:nvPr/>
        </p:nvCxnSpPr>
        <p:spPr>
          <a:xfrm rot="10800000" flipV="1">
            <a:off x="777072" y="1771188"/>
            <a:ext cx="1216828" cy="472501"/>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Elbow Connector 23">
            <a:extLst>
              <a:ext uri="{FF2B5EF4-FFF2-40B4-BE49-F238E27FC236}">
                <a16:creationId xmlns:a16="http://schemas.microsoft.com/office/drawing/2014/main" id="{CA828371-56C4-4060-8B6B-E9BC7A59EEF9}"/>
              </a:ext>
              <a:ext uri="{C183D7F6-B498-43B3-948B-1728B52AA6E4}">
                <adec:decorative xmlns:adec="http://schemas.microsoft.com/office/drawing/2017/decorative" val="1"/>
              </a:ext>
            </a:extLst>
          </p:cNvPr>
          <p:cNvCxnSpPr>
            <a:cxnSpLocks/>
            <a:endCxn id="80" idx="3"/>
          </p:cNvCxnSpPr>
          <p:nvPr/>
        </p:nvCxnSpPr>
        <p:spPr>
          <a:xfrm rot="10800000">
            <a:off x="777072" y="2243691"/>
            <a:ext cx="1192038" cy="492865"/>
          </a:xfrm>
          <a:prstGeom prst="bentConnector3">
            <a:avLst>
              <a:gd name="adj1" fmla="val 50000"/>
            </a:avLst>
          </a:prstGeom>
          <a:ln w="95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726C9FA7-FB61-49B2-A2AB-DD0C8763BE0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33466" y="1362201"/>
            <a:ext cx="365760" cy="365760"/>
          </a:xfrm>
          <a:prstGeom prst="rect">
            <a:avLst/>
          </a:prstGeom>
        </p:spPr>
      </p:pic>
      <p:sp>
        <p:nvSpPr>
          <p:cNvPr id="131" name="binoculars" title="Icon of binoculars">
            <a:extLst>
              <a:ext uri="{FF2B5EF4-FFF2-40B4-BE49-F238E27FC236}">
                <a16:creationId xmlns:a16="http://schemas.microsoft.com/office/drawing/2014/main" id="{D141C3FD-377C-4E5F-89F6-D0FAF96069D2}"/>
              </a:ext>
            </a:extLst>
          </p:cNvPr>
          <p:cNvSpPr>
            <a:spLocks noChangeAspect="1" noEditPoints="1"/>
          </p:cNvSpPr>
          <p:nvPr/>
        </p:nvSpPr>
        <p:spPr bwMode="auto">
          <a:xfrm>
            <a:off x="6826064" y="1413234"/>
            <a:ext cx="307023" cy="282717"/>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Scroll: Vertical 137">
            <a:extLst>
              <a:ext uri="{FF2B5EF4-FFF2-40B4-BE49-F238E27FC236}">
                <a16:creationId xmlns:a16="http://schemas.microsoft.com/office/drawing/2014/main" id="{A067B85F-397E-4F19-84F2-90AE375F4693}"/>
              </a:ext>
              <a:ext uri="{C183D7F6-B498-43B3-948B-1728B52AA6E4}">
                <adec:decorative xmlns:adec="http://schemas.microsoft.com/office/drawing/2017/decorative" val="1"/>
              </a:ext>
            </a:extLst>
          </p:cNvPr>
          <p:cNvSpPr/>
          <p:nvPr/>
        </p:nvSpPr>
        <p:spPr>
          <a:xfrm>
            <a:off x="6824127" y="1884526"/>
            <a:ext cx="310896" cy="283464"/>
          </a:xfrm>
          <a:prstGeom prst="verticalScroll">
            <a:avLst/>
          </a:pr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shield_3" title="Icon of a shield with an exclamation point inside">
            <a:extLst>
              <a:ext uri="{FF2B5EF4-FFF2-40B4-BE49-F238E27FC236}">
                <a16:creationId xmlns:a16="http://schemas.microsoft.com/office/drawing/2014/main" id="{157BBD22-DE82-432B-8F35-4217ACD7669E}"/>
              </a:ext>
            </a:extLst>
          </p:cNvPr>
          <p:cNvSpPr>
            <a:spLocks noChangeAspect="1" noEditPoints="1"/>
          </p:cNvSpPr>
          <p:nvPr/>
        </p:nvSpPr>
        <p:spPr bwMode="auto">
          <a:xfrm>
            <a:off x="6845751" y="2391840"/>
            <a:ext cx="279685" cy="28346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a:solidFill>
              <a:schemeClr val="accent1"/>
            </a:solidFill>
          </a:ln>
          <a:effectLst>
            <a:outerShdw blurRad="571500" algn="ctr" rotWithShape="0">
              <a:schemeClr val="accent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FC69C1E5-8CC9-43EF-95F5-499ED96607E0}"/>
              </a:ext>
            </a:extLst>
          </p:cNvPr>
          <p:cNvSpPr/>
          <p:nvPr/>
        </p:nvSpPr>
        <p:spPr>
          <a:xfrm>
            <a:off x="52320" y="1762371"/>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spTree>
    <p:extLst>
      <p:ext uri="{BB962C8B-B14F-4D97-AF65-F5344CB8AC3E}">
        <p14:creationId xmlns:p14="http://schemas.microsoft.com/office/powerpoint/2010/main" val="27454559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Open Service Mesh (Preview)</a:t>
            </a:r>
            <a:endParaRPr lang="en-US" sz="2000">
              <a:solidFill>
                <a:srgbClr val="FF0000"/>
              </a:solidFill>
              <a:latin typeface="+mn-lt"/>
            </a:endParaRP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05E2972-266C-274D-B97A-8D3B02777123}"/>
              </a:ext>
              <a:ext uri="{C183D7F6-B498-43B3-948B-1728B52AA6E4}">
                <adec:decorative xmlns:adec="http://schemas.microsoft.com/office/drawing/2017/decorative" val="1"/>
              </a:ext>
            </a:extLst>
          </p:cNvPr>
          <p:cNvSpPr/>
          <p:nvPr/>
        </p:nvSpPr>
        <p:spPr bwMode="auto">
          <a:xfrm>
            <a:off x="331602" y="2261173"/>
            <a:ext cx="11687329" cy="38864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070" y="1997553"/>
            <a:ext cx="365760" cy="365760"/>
          </a:xfrm>
          <a:prstGeom prst="rect">
            <a:avLst/>
          </a:prstGeom>
        </p:spPr>
      </p:pic>
      <p:sp>
        <p:nvSpPr>
          <p:cNvPr id="9" name="Rectangle 8">
            <a:extLst>
              <a:ext uri="{FF2B5EF4-FFF2-40B4-BE49-F238E27FC236}">
                <a16:creationId xmlns:a16="http://schemas.microsoft.com/office/drawing/2014/main" id="{EA8CAC4A-A88B-5742-B3F8-67DE7964A984}"/>
              </a:ext>
            </a:extLst>
          </p:cNvPr>
          <p:cNvSpPr/>
          <p:nvPr/>
        </p:nvSpPr>
        <p:spPr bwMode="auto">
          <a:xfrm>
            <a:off x="6261228" y="2989735"/>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Certificate manager</a:t>
            </a:r>
          </a:p>
        </p:txBody>
      </p:sp>
      <p:sp>
        <p:nvSpPr>
          <p:cNvPr id="56" name="Rectangle 55">
            <a:extLst>
              <a:ext uri="{FF2B5EF4-FFF2-40B4-BE49-F238E27FC236}">
                <a16:creationId xmlns:a16="http://schemas.microsoft.com/office/drawing/2014/main" id="{D01214BA-E15C-824F-9472-CB11425768E2}"/>
              </a:ext>
            </a:extLst>
          </p:cNvPr>
          <p:cNvSpPr/>
          <p:nvPr/>
        </p:nvSpPr>
        <p:spPr bwMode="auto">
          <a:xfrm>
            <a:off x="6261228" y="3888541"/>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Catalog</a:t>
            </a:r>
          </a:p>
        </p:txBody>
      </p:sp>
      <p:sp>
        <p:nvSpPr>
          <p:cNvPr id="57" name="Rectangle 56">
            <a:extLst>
              <a:ext uri="{FF2B5EF4-FFF2-40B4-BE49-F238E27FC236}">
                <a16:creationId xmlns:a16="http://schemas.microsoft.com/office/drawing/2014/main" id="{09FBFD74-B5DC-2146-B4C6-FF78E1DF5599}"/>
              </a:ext>
            </a:extLst>
          </p:cNvPr>
          <p:cNvSpPr/>
          <p:nvPr/>
        </p:nvSpPr>
        <p:spPr bwMode="auto">
          <a:xfrm>
            <a:off x="7664673" y="3888540"/>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Endpoints provider</a:t>
            </a:r>
          </a:p>
        </p:txBody>
      </p:sp>
      <p:sp>
        <p:nvSpPr>
          <p:cNvPr id="58" name="Rectangle 57">
            <a:extLst>
              <a:ext uri="{FF2B5EF4-FFF2-40B4-BE49-F238E27FC236}">
                <a16:creationId xmlns:a16="http://schemas.microsoft.com/office/drawing/2014/main" id="{32D53115-9D43-2142-9E4E-5F0E3004D976}"/>
              </a:ext>
            </a:extLst>
          </p:cNvPr>
          <p:cNvSpPr/>
          <p:nvPr/>
        </p:nvSpPr>
        <p:spPr bwMode="auto">
          <a:xfrm>
            <a:off x="6261228" y="4787348"/>
            <a:ext cx="104105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Mesh specification</a:t>
            </a:r>
          </a:p>
        </p:txBody>
      </p:sp>
      <p:sp>
        <p:nvSpPr>
          <p:cNvPr id="59" name="Rectangle 58">
            <a:extLst>
              <a:ext uri="{FF2B5EF4-FFF2-40B4-BE49-F238E27FC236}">
                <a16:creationId xmlns:a16="http://schemas.microsoft.com/office/drawing/2014/main" id="{3BEB9E9B-AA70-9E4F-86DB-56A99EC28441}"/>
              </a:ext>
            </a:extLst>
          </p:cNvPr>
          <p:cNvSpPr/>
          <p:nvPr/>
        </p:nvSpPr>
        <p:spPr bwMode="auto">
          <a:xfrm>
            <a:off x="4238877" y="3071445"/>
            <a:ext cx="1660818" cy="2081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ctr" rotWithShape="0">
              <a:schemeClr val="accent2">
                <a:alpha val="70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Proxy control plane</a:t>
            </a:r>
          </a:p>
        </p:txBody>
      </p:sp>
      <p:sp>
        <p:nvSpPr>
          <p:cNvPr id="61" name="Rectangle 60">
            <a:extLst>
              <a:ext uri="{FF2B5EF4-FFF2-40B4-BE49-F238E27FC236}">
                <a16:creationId xmlns:a16="http://schemas.microsoft.com/office/drawing/2014/main" id="{FB98FDEF-2C2F-034F-B00B-95A7A6DFDEE4}"/>
              </a:ext>
            </a:extLst>
          </p:cNvPr>
          <p:cNvSpPr/>
          <p:nvPr/>
        </p:nvSpPr>
        <p:spPr bwMode="auto">
          <a:xfrm>
            <a:off x="4369100" y="3437340"/>
            <a:ext cx="1433976" cy="986118"/>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72000"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Discovery service	</a:t>
            </a:r>
          </a:p>
        </p:txBody>
      </p:sp>
      <p:sp>
        <p:nvSpPr>
          <p:cNvPr id="73" name="Rectangle 72">
            <a:extLst>
              <a:ext uri="{FF2B5EF4-FFF2-40B4-BE49-F238E27FC236}">
                <a16:creationId xmlns:a16="http://schemas.microsoft.com/office/drawing/2014/main" id="{97400E72-08C1-3E4A-B100-25CF2E0BECE7}"/>
              </a:ext>
            </a:extLst>
          </p:cNvPr>
          <p:cNvSpPr/>
          <p:nvPr/>
        </p:nvSpPr>
        <p:spPr bwMode="auto">
          <a:xfrm>
            <a:off x="4494202" y="3737784"/>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79" name="Rectangle 78">
            <a:extLst>
              <a:ext uri="{FF2B5EF4-FFF2-40B4-BE49-F238E27FC236}">
                <a16:creationId xmlns:a16="http://schemas.microsoft.com/office/drawing/2014/main" id="{591DD5B4-A55E-EF42-AC7C-F111D86382A2}"/>
              </a:ext>
            </a:extLst>
          </p:cNvPr>
          <p:cNvSpPr/>
          <p:nvPr/>
        </p:nvSpPr>
        <p:spPr bwMode="auto">
          <a:xfrm>
            <a:off x="4494202" y="4079308"/>
            <a:ext cx="1183772" cy="19530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gRPC stream</a:t>
            </a:r>
          </a:p>
        </p:txBody>
      </p:sp>
      <p:sp>
        <p:nvSpPr>
          <p:cNvPr id="82" name="Rectangle 81">
            <a:extLst>
              <a:ext uri="{FF2B5EF4-FFF2-40B4-BE49-F238E27FC236}">
                <a16:creationId xmlns:a16="http://schemas.microsoft.com/office/drawing/2014/main" id="{58A42D27-A15C-334E-936B-0C39391B9CEC}"/>
              </a:ext>
            </a:extLst>
          </p:cNvPr>
          <p:cNvSpPr/>
          <p:nvPr/>
        </p:nvSpPr>
        <p:spPr bwMode="auto">
          <a:xfrm>
            <a:off x="782264" y="3585132"/>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86" name="Rectangle 85">
            <a:extLst>
              <a:ext uri="{FF2B5EF4-FFF2-40B4-BE49-F238E27FC236}">
                <a16:creationId xmlns:a16="http://schemas.microsoft.com/office/drawing/2014/main" id="{8B8CEF1A-6CDA-6548-91F3-F9A92663BB87}"/>
              </a:ext>
            </a:extLst>
          </p:cNvPr>
          <p:cNvSpPr/>
          <p:nvPr/>
        </p:nvSpPr>
        <p:spPr bwMode="auto">
          <a:xfrm>
            <a:off x="782264" y="3328174"/>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10" name="Rectangle 9">
            <a:extLst>
              <a:ext uri="{FF2B5EF4-FFF2-40B4-BE49-F238E27FC236}">
                <a16:creationId xmlns:a16="http://schemas.microsoft.com/office/drawing/2014/main" id="{4E13C6F1-FA6D-D24E-BC80-3CF45DC84975}"/>
              </a:ext>
            </a:extLst>
          </p:cNvPr>
          <p:cNvSpPr/>
          <p:nvPr/>
        </p:nvSpPr>
        <p:spPr bwMode="auto">
          <a:xfrm>
            <a:off x="664139" y="3053618"/>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pod-1</a:t>
            </a:r>
          </a:p>
        </p:txBody>
      </p:sp>
      <p:cxnSp>
        <p:nvCxnSpPr>
          <p:cNvPr id="14" name="Straight Arrow Connector 13">
            <a:extLst>
              <a:ext uri="{FF2B5EF4-FFF2-40B4-BE49-F238E27FC236}">
                <a16:creationId xmlns:a16="http://schemas.microsoft.com/office/drawing/2014/main" id="{5A2FD583-BA7F-364B-A9A3-8BBDBB05AE9D}"/>
              </a:ext>
              <a:ext uri="{C183D7F6-B498-43B3-948B-1728B52AA6E4}">
                <adec:decorative xmlns:adec="http://schemas.microsoft.com/office/drawing/2017/decorative" val="1"/>
              </a:ext>
            </a:extLst>
          </p:cNvPr>
          <p:cNvCxnSpPr>
            <a:cxnSpLocks/>
          </p:cNvCxnSpPr>
          <p:nvPr/>
        </p:nvCxnSpPr>
        <p:spPr>
          <a:xfrm>
            <a:off x="6781756" y="3437340"/>
            <a:ext cx="0" cy="451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C9BD9-B858-FB4D-AB63-220F78472004}"/>
              </a:ext>
              <a:ext uri="{C183D7F6-B498-43B3-948B-1728B52AA6E4}">
                <adec:decorative xmlns:adec="http://schemas.microsoft.com/office/drawing/2017/decorative" val="1"/>
              </a:ext>
            </a:extLst>
          </p:cNvPr>
          <p:cNvCxnSpPr>
            <a:stCxn id="56" idx="3"/>
          </p:cNvCxnSpPr>
          <p:nvPr/>
        </p:nvCxnSpPr>
        <p:spPr>
          <a:xfrm flipV="1">
            <a:off x="7302284" y="4112343"/>
            <a:ext cx="36238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A6B0A8E-AAB7-3749-B05F-9B998AB87C92}"/>
              </a:ext>
              <a:ext uri="{C183D7F6-B498-43B3-948B-1728B52AA6E4}">
                <adec:decorative xmlns:adec="http://schemas.microsoft.com/office/drawing/2017/decorative" val="1"/>
              </a:ext>
            </a:extLst>
          </p:cNvPr>
          <p:cNvCxnSpPr>
            <a:stCxn id="56" idx="2"/>
            <a:endCxn id="58" idx="0"/>
          </p:cNvCxnSpPr>
          <p:nvPr/>
        </p:nvCxnSpPr>
        <p:spPr>
          <a:xfrm>
            <a:off x="6781756" y="4336147"/>
            <a:ext cx="0" cy="451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73B1EA-013C-0C4E-8E42-A83F7E4B733C}"/>
              </a:ext>
              <a:ext uri="{C183D7F6-B498-43B3-948B-1728B52AA6E4}">
                <adec:decorative xmlns:adec="http://schemas.microsoft.com/office/drawing/2017/decorative" val="1"/>
              </a:ext>
            </a:extLst>
          </p:cNvPr>
          <p:cNvCxnSpPr>
            <a:stCxn id="56" idx="1"/>
            <a:endCxn id="59" idx="3"/>
          </p:cNvCxnSpPr>
          <p:nvPr/>
        </p:nvCxnSpPr>
        <p:spPr>
          <a:xfrm flipH="1">
            <a:off x="5899695" y="4112344"/>
            <a:ext cx="36153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21003C2-D6FB-4443-811D-3E3AC038FE3D}"/>
              </a:ext>
              <a:ext uri="{C183D7F6-B498-43B3-948B-1728B52AA6E4}">
                <adec:decorative xmlns:adec="http://schemas.microsoft.com/office/drawing/2017/decorative" val="1"/>
              </a:ext>
            </a:extLst>
          </p:cNvPr>
          <p:cNvSpPr/>
          <p:nvPr/>
        </p:nvSpPr>
        <p:spPr bwMode="auto">
          <a:xfrm>
            <a:off x="4109444" y="2859594"/>
            <a:ext cx="4659463" cy="2516126"/>
          </a:xfrm>
          <a:prstGeom prst="rect">
            <a:avLst/>
          </a:prstGeom>
          <a:noFill/>
          <a:ln>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98" name="Rectangle 97">
            <a:extLst>
              <a:ext uri="{FF2B5EF4-FFF2-40B4-BE49-F238E27FC236}">
                <a16:creationId xmlns:a16="http://schemas.microsoft.com/office/drawing/2014/main" id="{E5DA4716-F0A4-3E4D-8AF9-63BD9A1085A2}"/>
              </a:ext>
              <a:ext uri="{C183D7F6-B498-43B3-948B-1728B52AA6E4}">
                <adec:decorative xmlns:adec="http://schemas.microsoft.com/office/drawing/2017/decorative" val="1"/>
              </a:ext>
            </a:extLst>
          </p:cNvPr>
          <p:cNvSpPr/>
          <p:nvPr/>
        </p:nvSpPr>
        <p:spPr bwMode="auto">
          <a:xfrm>
            <a:off x="2235946" y="2416632"/>
            <a:ext cx="9543546" cy="3631448"/>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endParaRPr>
          </a:p>
        </p:txBody>
      </p:sp>
      <p:sp>
        <p:nvSpPr>
          <p:cNvPr id="106" name="TextBox 105">
            <a:extLst>
              <a:ext uri="{FF2B5EF4-FFF2-40B4-BE49-F238E27FC236}">
                <a16:creationId xmlns:a16="http://schemas.microsoft.com/office/drawing/2014/main" id="{E4CF53B6-24B3-1343-AA96-3CC8C2364384}"/>
              </a:ext>
            </a:extLst>
          </p:cNvPr>
          <p:cNvSpPr txBox="1"/>
          <p:nvPr/>
        </p:nvSpPr>
        <p:spPr>
          <a:xfrm>
            <a:off x="594337" y="2397637"/>
            <a:ext cx="1452306"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Arc-enabled Kubernetes cluster</a:t>
            </a:r>
          </a:p>
        </p:txBody>
      </p:sp>
      <p:sp>
        <p:nvSpPr>
          <p:cNvPr id="107" name="TextBox 106">
            <a:extLst>
              <a:ext uri="{FF2B5EF4-FFF2-40B4-BE49-F238E27FC236}">
                <a16:creationId xmlns:a16="http://schemas.microsoft.com/office/drawing/2014/main" id="{4E42688F-FE56-0644-BD88-4154FA9E99D3}"/>
              </a:ext>
            </a:extLst>
          </p:cNvPr>
          <p:cNvSpPr txBox="1"/>
          <p:nvPr/>
        </p:nvSpPr>
        <p:spPr>
          <a:xfrm>
            <a:off x="2291442" y="2487386"/>
            <a:ext cx="1188308" cy="369332"/>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arc-osm-system namespace</a:t>
            </a:r>
          </a:p>
        </p:txBody>
      </p:sp>
      <p:sp>
        <p:nvSpPr>
          <p:cNvPr id="108" name="Rectangle 107">
            <a:extLst>
              <a:ext uri="{FF2B5EF4-FFF2-40B4-BE49-F238E27FC236}">
                <a16:creationId xmlns:a16="http://schemas.microsoft.com/office/drawing/2014/main" id="{D6B54D3F-0408-464F-8603-732F88C00A42}"/>
              </a:ext>
            </a:extLst>
          </p:cNvPr>
          <p:cNvSpPr/>
          <p:nvPr/>
        </p:nvSpPr>
        <p:spPr bwMode="auto">
          <a:xfrm>
            <a:off x="4006695" y="2563116"/>
            <a:ext cx="4857985" cy="339366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osm-controller pod</a:t>
            </a:r>
          </a:p>
        </p:txBody>
      </p:sp>
      <p:sp>
        <p:nvSpPr>
          <p:cNvPr id="111" name="Rectangle 110">
            <a:extLst>
              <a:ext uri="{FF2B5EF4-FFF2-40B4-BE49-F238E27FC236}">
                <a16:creationId xmlns:a16="http://schemas.microsoft.com/office/drawing/2014/main" id="{FAD216BC-EDAE-8044-AD3E-D6A3B00F5448}"/>
              </a:ext>
            </a:extLst>
          </p:cNvPr>
          <p:cNvSpPr/>
          <p:nvPr/>
        </p:nvSpPr>
        <p:spPr bwMode="auto">
          <a:xfrm>
            <a:off x="9011904" y="3421346"/>
            <a:ext cx="2308005"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osm-config ConfigMap</a:t>
            </a:r>
          </a:p>
        </p:txBody>
      </p:sp>
      <p:sp>
        <p:nvSpPr>
          <p:cNvPr id="112" name="Rectangle 111">
            <a:extLst>
              <a:ext uri="{FF2B5EF4-FFF2-40B4-BE49-F238E27FC236}">
                <a16:creationId xmlns:a16="http://schemas.microsoft.com/office/drawing/2014/main" id="{8F312164-C740-4949-8726-BFAF8777CF70}"/>
              </a:ext>
            </a:extLst>
          </p:cNvPr>
          <p:cNvSpPr/>
          <p:nvPr/>
        </p:nvSpPr>
        <p:spPr bwMode="auto">
          <a:xfrm>
            <a:off x="9011905" y="3914967"/>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osm-controller ValidatingWebhookConfiguration</a:t>
            </a:r>
          </a:p>
        </p:txBody>
      </p:sp>
      <p:sp>
        <p:nvSpPr>
          <p:cNvPr id="113" name="Rectangle 112">
            <a:extLst>
              <a:ext uri="{FF2B5EF4-FFF2-40B4-BE49-F238E27FC236}">
                <a16:creationId xmlns:a16="http://schemas.microsoft.com/office/drawing/2014/main" id="{D65C815F-73EA-A448-A301-05CA639565CC}"/>
              </a:ext>
            </a:extLst>
          </p:cNvPr>
          <p:cNvSpPr/>
          <p:nvPr/>
        </p:nvSpPr>
        <p:spPr bwMode="auto">
          <a:xfrm>
            <a:off x="9026584" y="4408588"/>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MutatingWebhookConfiguration</a:t>
            </a:r>
          </a:p>
        </p:txBody>
      </p:sp>
      <p:sp>
        <p:nvSpPr>
          <p:cNvPr id="114" name="Rectangle 113">
            <a:extLst>
              <a:ext uri="{FF2B5EF4-FFF2-40B4-BE49-F238E27FC236}">
                <a16:creationId xmlns:a16="http://schemas.microsoft.com/office/drawing/2014/main" id="{C63A982D-9B14-E840-8699-8755E15A33F3}"/>
              </a:ext>
            </a:extLst>
          </p:cNvPr>
          <p:cNvSpPr/>
          <p:nvPr/>
        </p:nvSpPr>
        <p:spPr bwMode="auto">
          <a:xfrm>
            <a:off x="9023495" y="490220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115" name="Rectangle 114">
            <a:extLst>
              <a:ext uri="{FF2B5EF4-FFF2-40B4-BE49-F238E27FC236}">
                <a16:creationId xmlns:a16="http://schemas.microsoft.com/office/drawing/2014/main" id="{CA195D77-AA98-1940-BA31-10FA5CEADEDC}"/>
              </a:ext>
            </a:extLst>
          </p:cNvPr>
          <p:cNvSpPr/>
          <p:nvPr/>
        </p:nvSpPr>
        <p:spPr bwMode="auto">
          <a:xfrm>
            <a:off x="9011904" y="5395829"/>
            <a:ext cx="2308006" cy="4476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osm-injector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2" name="Rectangle 1">
            <a:extLst>
              <a:ext uri="{FF2B5EF4-FFF2-40B4-BE49-F238E27FC236}">
                <a16:creationId xmlns:a16="http://schemas.microsoft.com/office/drawing/2014/main" id="{BC26093D-50A4-0344-8584-7D005F528941}"/>
              </a:ext>
            </a:extLst>
          </p:cNvPr>
          <p:cNvSpPr/>
          <p:nvPr/>
        </p:nvSpPr>
        <p:spPr bwMode="auto">
          <a:xfrm>
            <a:off x="782264" y="4620426"/>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envoy</a:t>
            </a:r>
          </a:p>
        </p:txBody>
      </p:sp>
      <p:sp>
        <p:nvSpPr>
          <p:cNvPr id="3" name="Rectangle 2">
            <a:extLst>
              <a:ext uri="{FF2B5EF4-FFF2-40B4-BE49-F238E27FC236}">
                <a16:creationId xmlns:a16="http://schemas.microsoft.com/office/drawing/2014/main" id="{9927047C-5CC0-D34C-A104-41362D61BE2C}"/>
              </a:ext>
            </a:extLst>
          </p:cNvPr>
          <p:cNvSpPr/>
          <p:nvPr/>
        </p:nvSpPr>
        <p:spPr bwMode="auto">
          <a:xfrm>
            <a:off x="782264" y="4363468"/>
            <a:ext cx="1183772" cy="21483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application</a:t>
            </a:r>
          </a:p>
        </p:txBody>
      </p:sp>
      <p:sp>
        <p:nvSpPr>
          <p:cNvPr id="4" name="Rectangle 3">
            <a:extLst>
              <a:ext uri="{FF2B5EF4-FFF2-40B4-BE49-F238E27FC236}">
                <a16:creationId xmlns:a16="http://schemas.microsoft.com/office/drawing/2014/main" id="{6CB6F7E4-7F66-094D-BA39-A6F4FABF0588}"/>
              </a:ext>
            </a:extLst>
          </p:cNvPr>
          <p:cNvSpPr/>
          <p:nvPr/>
        </p:nvSpPr>
        <p:spPr bwMode="auto">
          <a:xfrm>
            <a:off x="664139" y="4088912"/>
            <a:ext cx="1406285" cy="927879"/>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pod-2</a:t>
            </a:r>
          </a:p>
        </p:txBody>
      </p:sp>
      <p:cxnSp>
        <p:nvCxnSpPr>
          <p:cNvPr id="6" name="Elbow Connector 5">
            <a:extLst>
              <a:ext uri="{FF2B5EF4-FFF2-40B4-BE49-F238E27FC236}">
                <a16:creationId xmlns:a16="http://schemas.microsoft.com/office/drawing/2014/main" id="{D958314D-C150-414A-80B6-51D3914A86E5}"/>
              </a:ext>
              <a:ext uri="{C183D7F6-B498-43B3-948B-1728B52AA6E4}">
                <adec:decorative xmlns:adec="http://schemas.microsoft.com/office/drawing/2017/decorative" val="1"/>
              </a:ext>
            </a:extLst>
          </p:cNvPr>
          <p:cNvCxnSpPr>
            <a:stCxn id="73" idx="1"/>
            <a:endCxn id="82" idx="3"/>
          </p:cNvCxnSpPr>
          <p:nvPr/>
        </p:nvCxnSpPr>
        <p:spPr>
          <a:xfrm rot="10800000">
            <a:off x="1966036" y="3692548"/>
            <a:ext cx="2528166" cy="14288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A022A2E7-8118-4F4B-A5D7-9980AD040677}"/>
              </a:ext>
              <a:ext uri="{C183D7F6-B498-43B3-948B-1728B52AA6E4}">
                <adec:decorative xmlns:adec="http://schemas.microsoft.com/office/drawing/2017/decorative" val="1"/>
              </a:ext>
            </a:extLst>
          </p:cNvPr>
          <p:cNvCxnSpPr>
            <a:stCxn id="79" idx="1"/>
            <a:endCxn id="2" idx="3"/>
          </p:cNvCxnSpPr>
          <p:nvPr/>
        </p:nvCxnSpPr>
        <p:spPr>
          <a:xfrm rot="10800000" flipV="1">
            <a:off x="1966036" y="4176957"/>
            <a:ext cx="2528166" cy="55088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97208CE-BCDB-4645-8945-60C10D2A84C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1609" y="4808069"/>
            <a:ext cx="227183" cy="2554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ADBB083-F052-AD4A-BEED-E6F9C00A66F2}"/>
              </a:ext>
            </a:extLst>
          </p:cNvPr>
          <p:cNvSpPr txBox="1"/>
          <p:nvPr/>
        </p:nvSpPr>
        <p:spPr>
          <a:xfrm>
            <a:off x="7861636" y="5114156"/>
            <a:ext cx="589716" cy="184666"/>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SMI API</a:t>
            </a:r>
          </a:p>
        </p:txBody>
      </p:sp>
      <p:cxnSp>
        <p:nvCxnSpPr>
          <p:cNvPr id="28" name="Straight Arrow Connector 27">
            <a:extLst>
              <a:ext uri="{FF2B5EF4-FFF2-40B4-BE49-F238E27FC236}">
                <a16:creationId xmlns:a16="http://schemas.microsoft.com/office/drawing/2014/main" id="{D7633B65-E80E-6647-B980-90FF2256F594}"/>
              </a:ext>
              <a:ext uri="{C183D7F6-B498-43B3-948B-1728B52AA6E4}">
                <adec:decorative xmlns:adec="http://schemas.microsoft.com/office/drawing/2017/decorative" val="1"/>
              </a:ext>
            </a:extLst>
          </p:cNvPr>
          <p:cNvCxnSpPr>
            <a:stCxn id="58" idx="3"/>
          </p:cNvCxnSpPr>
          <p:nvPr/>
        </p:nvCxnSpPr>
        <p:spPr>
          <a:xfrm>
            <a:off x="7302284" y="5011151"/>
            <a:ext cx="701721"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99C73597-791E-224A-BBBE-85BCF6F7BB5F}"/>
              </a:ext>
            </a:extLst>
          </p:cNvPr>
          <p:cNvSpPr/>
          <p:nvPr/>
        </p:nvSpPr>
        <p:spPr bwMode="auto">
          <a:xfrm>
            <a:off x="9241762" y="2613733"/>
            <a:ext cx="1887077" cy="7144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apiserver</a:t>
            </a:r>
          </a:p>
        </p:txBody>
      </p:sp>
      <p:cxnSp>
        <p:nvCxnSpPr>
          <p:cNvPr id="30" name="Elbow Connector 29">
            <a:extLst>
              <a:ext uri="{FF2B5EF4-FFF2-40B4-BE49-F238E27FC236}">
                <a16:creationId xmlns:a16="http://schemas.microsoft.com/office/drawing/2014/main" id="{40FA91AE-588B-A945-9BE3-339279302CC8}"/>
              </a:ext>
              <a:ext uri="{C183D7F6-B498-43B3-948B-1728B52AA6E4}">
                <adec:decorative xmlns:adec="http://schemas.microsoft.com/office/drawing/2017/decorative" val="1"/>
              </a:ext>
            </a:extLst>
          </p:cNvPr>
          <p:cNvCxnSpPr>
            <a:stCxn id="57" idx="0"/>
            <a:endCxn id="88" idx="1"/>
          </p:cNvCxnSpPr>
          <p:nvPr/>
        </p:nvCxnSpPr>
        <p:spPr>
          <a:xfrm rot="5400000" flipH="1" flipV="1">
            <a:off x="8254688" y="2901467"/>
            <a:ext cx="917586" cy="105656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5916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3108961" y="2406014"/>
            <a:ext cx="8943970" cy="43202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52036" y="5416349"/>
            <a:ext cx="1192762"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Calling entity</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662" y="5047414"/>
            <a:ext cx="274320" cy="274320"/>
          </a:xfrm>
          <a:prstGeom prst="rect">
            <a:avLst/>
          </a:prstGeom>
        </p:spPr>
      </p:pic>
      <p:sp>
        <p:nvSpPr>
          <p:cNvPr id="113" name="Rectangle 112">
            <a:extLst>
              <a:ext uri="{FF2B5EF4-FFF2-40B4-BE49-F238E27FC236}">
                <a16:creationId xmlns:a16="http://schemas.microsoft.com/office/drawing/2014/main" id="{4C7AF95D-C5C3-C641-B989-E1833501123C}"/>
              </a:ext>
            </a:extLst>
          </p:cNvPr>
          <p:cNvSpPr/>
          <p:nvPr/>
        </p:nvSpPr>
        <p:spPr bwMode="auto">
          <a:xfrm>
            <a:off x="3842440" y="5418697"/>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9823829" y="5422315"/>
            <a:ext cx="1710000"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zure</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-policy-addon</a:t>
            </a: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024" y="5048100"/>
            <a:ext cx="274320" cy="274320"/>
          </a:xfrm>
          <a:prstGeom prst="rect">
            <a:avLst/>
          </a:prstGeom>
        </p:spPr>
      </p:pic>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7174" y="6011507"/>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883" y="6011507"/>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6081" y="2223134"/>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 uri="{C183D7F6-B498-43B3-948B-1728B52AA6E4}">
                <adec:decorative xmlns:adec="http://schemas.microsoft.com/office/drawing/2017/decorative" val="1"/>
              </a:ext>
            </a:extLst>
          </p:cNvPr>
          <p:cNvCxnSpPr>
            <a:cxnSpLocks/>
          </p:cNvCxnSpPr>
          <p:nvPr/>
        </p:nvCxnSpPr>
        <p:spPr>
          <a:xfrm flipH="1">
            <a:off x="1237496" y="5565718"/>
            <a:ext cx="26049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 uri="{C183D7F6-B498-43B3-948B-1728B52AA6E4}">
                <adec:decorative xmlns:adec="http://schemas.microsoft.com/office/drawing/2017/decorative" val="1"/>
              </a:ext>
            </a:extLst>
          </p:cNvPr>
          <p:cNvCxnSpPr>
            <a:cxnSpLocks/>
          </p:cNvCxnSpPr>
          <p:nvPr/>
        </p:nvCxnSpPr>
        <p:spPr>
          <a:xfrm>
            <a:off x="1244798" y="5830523"/>
            <a:ext cx="2583179"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FA3F622-FDFF-5246-A9B5-FDA75A31AAEB}"/>
              </a:ext>
            </a:extLst>
          </p:cNvPr>
          <p:cNvSpPr/>
          <p:nvPr/>
        </p:nvSpPr>
        <p:spPr>
          <a:xfrm>
            <a:off x="10656311" y="3457775"/>
            <a:ext cx="1296857" cy="769441"/>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Fetch policy</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definitions &amp;</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assignments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Report compliance</a:t>
            </a:r>
          </a:p>
        </p:txBody>
      </p:sp>
      <p:sp>
        <p:nvSpPr>
          <p:cNvPr id="162" name="Rectangle 161">
            <a:extLst>
              <a:ext uri="{FF2B5EF4-FFF2-40B4-BE49-F238E27FC236}">
                <a16:creationId xmlns:a16="http://schemas.microsoft.com/office/drawing/2014/main" id="{8ED568AF-D26C-6A44-B3B7-04DEDA5D921B}"/>
              </a:ext>
            </a:extLst>
          </p:cNvPr>
          <p:cNvSpPr/>
          <p:nvPr/>
        </p:nvSpPr>
        <p:spPr bwMode="auto">
          <a:xfrm>
            <a:off x="9824032" y="1159397"/>
            <a:ext cx="1709797" cy="8093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 Service</a:t>
            </a:r>
          </a:p>
        </p:txBody>
      </p:sp>
      <p:pic>
        <p:nvPicPr>
          <p:cNvPr id="164" name="Picture 163">
            <a:extLst>
              <a:ext uri="{FF2B5EF4-FFF2-40B4-BE49-F238E27FC236}">
                <a16:creationId xmlns:a16="http://schemas.microsoft.com/office/drawing/2014/main" id="{81B68B16-909E-274E-8EFB-79251335F024}"/>
              </a:ext>
              <a:ext uri="{C183D7F6-B498-43B3-948B-1728B52AA6E4}">
                <adec:decorative xmlns:adec="http://schemas.microsoft.com/office/drawing/2017/decorative" val="1"/>
              </a:ext>
            </a:extLst>
          </p:cNvPr>
          <p:cNvPicPr>
            <a:picLocks noChangeAspect="1"/>
          </p:cNvPicPr>
          <p:nvPr/>
        </p:nvPicPr>
        <p:blipFill>
          <a:blip r:embed="rId13"/>
          <a:srcRect t="24166" b="24166"/>
          <a:stretch/>
        </p:blipFill>
        <p:spPr>
          <a:xfrm>
            <a:off x="10053119" y="1327940"/>
            <a:ext cx="1251621" cy="213896"/>
          </a:xfrm>
          <a:prstGeom prst="rect">
            <a:avLst/>
          </a:prstGeom>
        </p:spPr>
      </p:pic>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Arc-enabled Kubernetes </a:t>
            </a:r>
            <a:br>
              <a:rPr lang="en-US"/>
            </a:br>
            <a:r>
              <a:rPr lang="en-US" sz="2000">
                <a:solidFill>
                  <a:schemeClr val="accent1"/>
                </a:solidFill>
                <a:latin typeface="+mn-lt"/>
              </a:rPr>
              <a:t>Azure Policy (Gatekeeper)</a:t>
            </a:r>
          </a:p>
        </p:txBody>
      </p:sp>
      <p:grpSp>
        <p:nvGrpSpPr>
          <p:cNvPr id="29" name="Group 28">
            <a:extLst>
              <a:ext uri="{FF2B5EF4-FFF2-40B4-BE49-F238E27FC236}">
                <a16:creationId xmlns:a16="http://schemas.microsoft.com/office/drawing/2014/main" id="{DBFB9C20-55A0-492D-A9F7-F03FC1CC5701}"/>
              </a:ext>
              <a:ext uri="{C183D7F6-B498-43B3-948B-1728B52AA6E4}">
                <adec:decorative xmlns:adec="http://schemas.microsoft.com/office/drawing/2017/decorative" val="1"/>
              </a:ext>
            </a:extLst>
          </p:cNvPr>
          <p:cNvGrpSpPr/>
          <p:nvPr/>
        </p:nvGrpSpPr>
        <p:grpSpPr>
          <a:xfrm>
            <a:off x="6752579" y="5098549"/>
            <a:ext cx="1433216" cy="1198512"/>
            <a:chOff x="7256200" y="5146410"/>
            <a:chExt cx="1433216" cy="1198512"/>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7256200" y="5146410"/>
              <a:ext cx="1433216" cy="11985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Gatekeeper</a:t>
              </a:r>
            </a:p>
          </p:txBody>
        </p:sp>
        <p:sp>
          <p:nvSpPr>
            <p:cNvPr id="42" name="Rectangle 41">
              <a:extLst>
                <a:ext uri="{FF2B5EF4-FFF2-40B4-BE49-F238E27FC236}">
                  <a16:creationId xmlns:a16="http://schemas.microsoft.com/office/drawing/2014/main" id="{391B8D23-C33A-044A-AD9F-9FFC811958D4}"/>
                </a:ext>
              </a:extLst>
            </p:cNvPr>
            <p:cNvSpPr/>
            <p:nvPr/>
          </p:nvSpPr>
          <p:spPr bwMode="auto">
            <a:xfrm>
              <a:off x="7463902" y="5777865"/>
              <a:ext cx="1017815" cy="4513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OPA</a:t>
              </a:r>
            </a:p>
          </p:txBody>
        </p:sp>
        <p:pic>
          <p:nvPicPr>
            <p:cNvPr id="6" name="Picture 5" descr="Icon&#10;&#10;Description automatically generated">
              <a:extLst>
                <a:ext uri="{FF2B5EF4-FFF2-40B4-BE49-F238E27FC236}">
                  <a16:creationId xmlns:a16="http://schemas.microsoft.com/office/drawing/2014/main" id="{D9D63950-D92A-9548-9872-3559A47755DC}"/>
                </a:ext>
              </a:extLst>
            </p:cNvPr>
            <p:cNvPicPr>
              <a:picLocks noChangeAspect="1"/>
            </p:cNvPicPr>
            <p:nvPr/>
          </p:nvPicPr>
          <p:blipFill>
            <a:blip r:embed="rId14"/>
            <a:stretch>
              <a:fillRect/>
            </a:stretch>
          </p:blipFill>
          <p:spPr>
            <a:xfrm>
              <a:off x="7802145" y="5534727"/>
              <a:ext cx="341327" cy="341327"/>
            </a:xfrm>
            <a:prstGeom prst="rect">
              <a:avLst/>
            </a:prstGeom>
          </p:spPr>
        </p:pic>
      </p:grpSp>
      <p:cxnSp>
        <p:nvCxnSpPr>
          <p:cNvPr id="8" name="Straight Arrow Connector 7">
            <a:extLst>
              <a:ext uri="{FF2B5EF4-FFF2-40B4-BE49-F238E27FC236}">
                <a16:creationId xmlns:a16="http://schemas.microsoft.com/office/drawing/2014/main" id="{58FF5EEB-DE8B-274A-9955-42C8E047750A}"/>
              </a:ext>
              <a:ext uri="{C183D7F6-B498-43B3-948B-1728B52AA6E4}">
                <adec:decorative xmlns:adec="http://schemas.microsoft.com/office/drawing/2017/decorative" val="1"/>
              </a:ext>
            </a:extLst>
          </p:cNvPr>
          <p:cNvCxnSpPr>
            <a:cxnSpLocks/>
            <a:stCxn id="162" idx="2"/>
            <a:endCxn id="114" idx="0"/>
          </p:cNvCxnSpPr>
          <p:nvPr/>
        </p:nvCxnSpPr>
        <p:spPr>
          <a:xfrm flipH="1">
            <a:off x="10678829" y="1968710"/>
            <a:ext cx="102" cy="3453605"/>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9835B8F6-4230-3545-81B4-941C505C0F67}"/>
              </a:ext>
              <a:ext uri="{C183D7F6-B498-43B3-948B-1728B52AA6E4}">
                <adec:decorative xmlns:adec="http://schemas.microsoft.com/office/drawing/2017/decorative" val="1"/>
              </a:ext>
            </a:extLst>
          </p:cNvPr>
          <p:cNvCxnSpPr>
            <a:cxnSpLocks/>
            <a:stCxn id="41" idx="3"/>
            <a:endCxn id="114" idx="1"/>
          </p:cNvCxnSpPr>
          <p:nvPr/>
        </p:nvCxnSpPr>
        <p:spPr>
          <a:xfrm>
            <a:off x="8185795" y="5697805"/>
            <a:ext cx="1638034" cy="0"/>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C86D40-33DA-354E-B015-DBB3C23D6B4C}"/>
              </a:ext>
            </a:extLst>
          </p:cNvPr>
          <p:cNvSpPr/>
          <p:nvPr/>
        </p:nvSpPr>
        <p:spPr>
          <a:xfrm>
            <a:off x="8482055" y="5483116"/>
            <a:ext cx="570990"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deploy</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9870FD1-E269-B84F-811E-9D14F66BFE7A}"/>
              </a:ext>
            </a:extLst>
          </p:cNvPr>
          <p:cNvSpPr/>
          <p:nvPr/>
        </p:nvSpPr>
        <p:spPr>
          <a:xfrm>
            <a:off x="9328951" y="4661448"/>
            <a:ext cx="532518"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create</a:t>
            </a:r>
          </a:p>
        </p:txBody>
      </p:sp>
      <p:sp>
        <p:nvSpPr>
          <p:cNvPr id="70" name="Rectangle 69">
            <a:extLst>
              <a:ext uri="{FF2B5EF4-FFF2-40B4-BE49-F238E27FC236}">
                <a16:creationId xmlns:a16="http://schemas.microsoft.com/office/drawing/2014/main" id="{CABC54B6-C912-9C48-9ADE-AAB7B08C9AE6}"/>
              </a:ext>
            </a:extLst>
          </p:cNvPr>
          <p:cNvSpPr/>
          <p:nvPr/>
        </p:nvSpPr>
        <p:spPr>
          <a:xfrm>
            <a:off x="7469187" y="4662604"/>
            <a:ext cx="51809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watch</a:t>
            </a:r>
          </a:p>
        </p:txBody>
      </p:sp>
      <p:cxnSp>
        <p:nvCxnSpPr>
          <p:cNvPr id="71" name="Straight Connector 70">
            <a:extLst>
              <a:ext uri="{FF2B5EF4-FFF2-40B4-BE49-F238E27FC236}">
                <a16:creationId xmlns:a16="http://schemas.microsoft.com/office/drawing/2014/main" id="{0CB46251-92D9-D142-BE21-9D1CFD08389C}"/>
              </a:ext>
              <a:ext uri="{C183D7F6-B498-43B3-948B-1728B52AA6E4}">
                <adec:decorative xmlns:adec="http://schemas.microsoft.com/office/drawing/2017/decorative" val="1"/>
              </a:ext>
            </a:extLst>
          </p:cNvPr>
          <p:cNvCxnSpPr>
            <a:cxnSpLocks/>
          </p:cNvCxnSpPr>
          <p:nvPr/>
        </p:nvCxnSpPr>
        <p:spPr>
          <a:xfrm flipH="1">
            <a:off x="5126124" y="5573582"/>
            <a:ext cx="1648692"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0678D90-2547-F34D-97DB-B151E553568A}"/>
              </a:ext>
              <a:ext uri="{C183D7F6-B498-43B3-948B-1728B52AA6E4}">
                <adec:decorative xmlns:adec="http://schemas.microsoft.com/office/drawing/2017/decorative" val="1"/>
              </a:ext>
            </a:extLst>
          </p:cNvPr>
          <p:cNvCxnSpPr>
            <a:cxnSpLocks/>
          </p:cNvCxnSpPr>
          <p:nvPr/>
        </p:nvCxnSpPr>
        <p:spPr>
          <a:xfrm>
            <a:off x="5127659" y="5830523"/>
            <a:ext cx="1624920"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C9EA1E0-7E21-1A48-B998-72CB54EEDA50}"/>
              </a:ext>
            </a:extLst>
          </p:cNvPr>
          <p:cNvSpPr/>
          <p:nvPr/>
        </p:nvSpPr>
        <p:spPr>
          <a:xfrm>
            <a:off x="5424817" y="5200227"/>
            <a:ext cx="1167306" cy="307777"/>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AdmissionReview</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request</a:t>
            </a:r>
          </a:p>
        </p:txBody>
      </p:sp>
      <p:sp>
        <p:nvSpPr>
          <p:cNvPr id="82" name="Rectangle 81">
            <a:extLst>
              <a:ext uri="{FF2B5EF4-FFF2-40B4-BE49-F238E27FC236}">
                <a16:creationId xmlns:a16="http://schemas.microsoft.com/office/drawing/2014/main" id="{FC709730-190C-4449-B859-D25EF1FFC5EB}"/>
              </a:ext>
            </a:extLst>
          </p:cNvPr>
          <p:cNvSpPr/>
          <p:nvPr/>
        </p:nvSpPr>
        <p:spPr>
          <a:xfrm>
            <a:off x="5420606" y="5822233"/>
            <a:ext cx="11673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AdmissionReview</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response</a:t>
            </a:r>
            <a:b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allowed: false</a:t>
            </a:r>
          </a:p>
        </p:txBody>
      </p:sp>
      <p:sp>
        <p:nvSpPr>
          <p:cNvPr id="83" name="Rectangle 82">
            <a:extLst>
              <a:ext uri="{FF2B5EF4-FFF2-40B4-BE49-F238E27FC236}">
                <a16:creationId xmlns:a16="http://schemas.microsoft.com/office/drawing/2014/main" id="{9752CF3B-F286-C244-A632-CDB7A315F821}"/>
              </a:ext>
            </a:extLst>
          </p:cNvPr>
          <p:cNvSpPr/>
          <p:nvPr/>
        </p:nvSpPr>
        <p:spPr>
          <a:xfrm>
            <a:off x="1163338" y="5351766"/>
            <a:ext cx="207087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k</a:t>
            </a: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ubectl</a:t>
            </a: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 apply –f </a:t>
            </a:r>
            <a:r>
              <a:rPr kumimoji="0" lang="en-US" sz="10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rPr>
              <a:t>privileged.yaml</a:t>
            </a:r>
            <a:endPar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84" name="Rectangle 83">
            <a:extLst>
              <a:ext uri="{FF2B5EF4-FFF2-40B4-BE49-F238E27FC236}">
                <a16:creationId xmlns:a16="http://schemas.microsoft.com/office/drawing/2014/main" id="{C7439BBA-14B1-E14F-96C2-AD77BEF7F943}"/>
              </a:ext>
            </a:extLst>
          </p:cNvPr>
          <p:cNvSpPr/>
          <p:nvPr/>
        </p:nvSpPr>
        <p:spPr>
          <a:xfrm>
            <a:off x="1404829" y="5876580"/>
            <a:ext cx="2070871" cy="153888"/>
          </a:xfrm>
          <a:prstGeom prst="rect">
            <a:avLst/>
          </a:prstGeom>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Denied</a:t>
            </a:r>
          </a:p>
        </p:txBody>
      </p:sp>
      <p:sp>
        <p:nvSpPr>
          <p:cNvPr id="63" name="Rectangle 62">
            <a:extLst>
              <a:ext uri="{FF2B5EF4-FFF2-40B4-BE49-F238E27FC236}">
                <a16:creationId xmlns:a16="http://schemas.microsoft.com/office/drawing/2014/main" id="{A2243242-42BB-4626-98BA-962A148A411A}"/>
              </a:ext>
              <a:ext uri="{C183D7F6-B498-43B3-948B-1728B52AA6E4}">
                <adec:decorative xmlns:adec="http://schemas.microsoft.com/office/drawing/2017/decorative" val="1"/>
              </a:ext>
            </a:extLst>
          </p:cNvPr>
          <p:cNvSpPr/>
          <p:nvPr/>
        </p:nvSpPr>
        <p:spPr bwMode="auto">
          <a:xfrm>
            <a:off x="4728167" y="2815205"/>
            <a:ext cx="5490245" cy="15267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6" name="Group 25">
            <a:extLst>
              <a:ext uri="{FF2B5EF4-FFF2-40B4-BE49-F238E27FC236}">
                <a16:creationId xmlns:a16="http://schemas.microsoft.com/office/drawing/2014/main" id="{979E09D8-F541-4F8D-BE11-731BFE0D6CDC}"/>
              </a:ext>
              <a:ext uri="{C183D7F6-B498-43B3-948B-1728B52AA6E4}">
                <adec:decorative xmlns:adec="http://schemas.microsoft.com/office/drawing/2017/decorative" val="1"/>
              </a:ext>
            </a:extLst>
          </p:cNvPr>
          <p:cNvGrpSpPr/>
          <p:nvPr/>
        </p:nvGrpSpPr>
        <p:grpSpPr>
          <a:xfrm>
            <a:off x="4962334" y="2936928"/>
            <a:ext cx="5066919" cy="1191573"/>
            <a:chOff x="4943395" y="2938512"/>
            <a:chExt cx="5066919" cy="1191573"/>
          </a:xfrm>
        </p:grpSpPr>
        <p:grpSp>
          <p:nvGrpSpPr>
            <p:cNvPr id="24" name="Group 23">
              <a:extLst>
                <a:ext uri="{FF2B5EF4-FFF2-40B4-BE49-F238E27FC236}">
                  <a16:creationId xmlns:a16="http://schemas.microsoft.com/office/drawing/2014/main" id="{E225FE07-E661-4A4C-B4B2-718A961E55AF}"/>
                </a:ext>
              </a:extLst>
            </p:cNvPr>
            <p:cNvGrpSpPr/>
            <p:nvPr/>
          </p:nvGrpSpPr>
          <p:grpSpPr>
            <a:xfrm>
              <a:off x="4943395" y="3102083"/>
              <a:ext cx="3376222" cy="868268"/>
              <a:chOff x="4943395" y="3102083"/>
              <a:chExt cx="3376222" cy="868268"/>
            </a:xfrm>
          </p:grpSpPr>
          <p:sp>
            <p:nvSpPr>
              <p:cNvPr id="46" name="Rectangle 45">
                <a:extLst>
                  <a:ext uri="{FF2B5EF4-FFF2-40B4-BE49-F238E27FC236}">
                    <a16:creationId xmlns:a16="http://schemas.microsoft.com/office/drawing/2014/main" id="{3AA9B85E-3B69-3E45-B8EF-F621B815CE60}"/>
                  </a:ext>
                </a:extLst>
              </p:cNvPr>
              <p:cNvSpPr/>
              <p:nvPr/>
            </p:nvSpPr>
            <p:spPr bwMode="auto">
              <a:xfrm>
                <a:off x="4943395"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t>
                </a:r>
              </a:p>
            </p:txBody>
          </p:sp>
          <p:sp>
            <p:nvSpPr>
              <p:cNvPr id="47" name="Rectangle 46">
                <a:extLst>
                  <a:ext uri="{FF2B5EF4-FFF2-40B4-BE49-F238E27FC236}">
                    <a16:creationId xmlns:a16="http://schemas.microsoft.com/office/drawing/2014/main" id="{3E38DC94-9750-AF41-8134-26A7EDC55F20}"/>
                  </a:ext>
                </a:extLst>
              </p:cNvPr>
              <p:cNvSpPr/>
              <p:nvPr/>
            </p:nvSpPr>
            <p:spPr bwMode="auto">
              <a:xfrm>
                <a:off x="4943395" y="3573007"/>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49" name="Rectangle 48">
                <a:extLst>
                  <a:ext uri="{FF2B5EF4-FFF2-40B4-BE49-F238E27FC236}">
                    <a16:creationId xmlns:a16="http://schemas.microsoft.com/office/drawing/2014/main" id="{1FB51FA4-752B-A24B-87FA-7C65A6AF6145}"/>
                  </a:ext>
                </a:extLst>
              </p:cNvPr>
              <p:cNvSpPr/>
              <p:nvPr/>
            </p:nvSpPr>
            <p:spPr bwMode="auto">
              <a:xfrm>
                <a:off x="6090821"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50" name="Rectangle 49">
                <a:extLst>
                  <a:ext uri="{FF2B5EF4-FFF2-40B4-BE49-F238E27FC236}">
                    <a16:creationId xmlns:a16="http://schemas.microsoft.com/office/drawing/2014/main" id="{1EDB5E36-E474-F144-A7AF-5F23A1856D4D}"/>
                  </a:ext>
                </a:extLst>
              </p:cNvPr>
              <p:cNvSpPr/>
              <p:nvPr/>
            </p:nvSpPr>
            <p:spPr bwMode="auto">
              <a:xfrm>
                <a:off x="6090416" y="357349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Ingress</a:t>
                </a:r>
              </a:p>
            </p:txBody>
          </p:sp>
          <p:sp>
            <p:nvSpPr>
              <p:cNvPr id="51" name="Rectangle 50">
                <a:extLst>
                  <a:ext uri="{FF2B5EF4-FFF2-40B4-BE49-F238E27FC236}">
                    <a16:creationId xmlns:a16="http://schemas.microsoft.com/office/drawing/2014/main" id="{F0D3755A-3D5E-234D-AF35-B01C7C8B2119}"/>
                  </a:ext>
                </a:extLst>
              </p:cNvPr>
              <p:cNvSpPr/>
              <p:nvPr/>
            </p:nvSpPr>
            <p:spPr bwMode="auto">
              <a:xfrm>
                <a:off x="7238247" y="310361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3" name="Rectangle 52">
                <a:extLst>
                  <a:ext uri="{FF2B5EF4-FFF2-40B4-BE49-F238E27FC236}">
                    <a16:creationId xmlns:a16="http://schemas.microsoft.com/office/drawing/2014/main" id="{55813AA8-DC10-E045-B691-8930D1CB67C9}"/>
                  </a:ext>
                </a:extLst>
              </p:cNvPr>
              <p:cNvSpPr/>
              <p:nvPr/>
            </p:nvSpPr>
            <p:spPr bwMode="auto">
              <a:xfrm>
                <a:off x="7241696" y="3573006"/>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grpSp>
          <p:nvGrpSpPr>
            <p:cNvPr id="25" name="Group 24">
              <a:extLst>
                <a:ext uri="{FF2B5EF4-FFF2-40B4-BE49-F238E27FC236}">
                  <a16:creationId xmlns:a16="http://schemas.microsoft.com/office/drawing/2014/main" id="{F0CF2405-8BDD-47F3-A6E2-47D6E3EB7C4B}"/>
                </a:ext>
              </a:extLst>
            </p:cNvPr>
            <p:cNvGrpSpPr/>
            <p:nvPr/>
          </p:nvGrpSpPr>
          <p:grpSpPr>
            <a:xfrm>
              <a:off x="8648065" y="2938512"/>
              <a:ext cx="1362249" cy="1191573"/>
              <a:chOff x="8648065" y="2938512"/>
              <a:chExt cx="1362249" cy="1191573"/>
            </a:xfrm>
          </p:grpSpPr>
          <p:sp>
            <p:nvSpPr>
              <p:cNvPr id="61" name="Rectangle 60">
                <a:extLst>
                  <a:ext uri="{FF2B5EF4-FFF2-40B4-BE49-F238E27FC236}">
                    <a16:creationId xmlns:a16="http://schemas.microsoft.com/office/drawing/2014/main" id="{9E2B786C-A2EF-4DDB-B0AD-48A3F946A59C}"/>
                  </a:ext>
                </a:extLst>
              </p:cNvPr>
              <p:cNvSpPr/>
              <p:nvPr/>
            </p:nvSpPr>
            <p:spPr bwMode="auto">
              <a:xfrm>
                <a:off x="8648065" y="2938512"/>
                <a:ext cx="1362249" cy="11915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53">
                <a:extLst>
                  <a:ext uri="{FF2B5EF4-FFF2-40B4-BE49-F238E27FC236}">
                    <a16:creationId xmlns:a16="http://schemas.microsoft.com/office/drawing/2014/main" id="{94DB1843-4D54-D540-BD92-80319791E06A}"/>
                  </a:ext>
                </a:extLst>
              </p:cNvPr>
              <p:cNvSpPr/>
              <p:nvPr/>
            </p:nvSpPr>
            <p:spPr bwMode="auto">
              <a:xfrm>
                <a:off x="8739022" y="3103614"/>
                <a:ext cx="1180338"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PolicyTemplate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6" name="Rectangle 55">
                <a:extLst>
                  <a:ext uri="{FF2B5EF4-FFF2-40B4-BE49-F238E27FC236}">
                    <a16:creationId xmlns:a16="http://schemas.microsoft.com/office/drawing/2014/main" id="{C2C1CEAD-EBF2-4E4B-B88A-21E957093839}"/>
                  </a:ext>
                </a:extLst>
              </p:cNvPr>
              <p:cNvSpPr/>
              <p:nvPr/>
            </p:nvSpPr>
            <p:spPr bwMode="auto">
              <a:xfrm>
                <a:off x="8739022" y="3568708"/>
                <a:ext cx="118033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PolicyInstance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grpSp>
      </p:grpSp>
      <p:cxnSp>
        <p:nvCxnSpPr>
          <p:cNvPr id="65" name="Elbow Connector 23">
            <a:extLst>
              <a:ext uri="{FF2B5EF4-FFF2-40B4-BE49-F238E27FC236}">
                <a16:creationId xmlns:a16="http://schemas.microsoft.com/office/drawing/2014/main" id="{6344F86E-F6E3-44C6-9D5D-54E0C027A402}"/>
              </a:ext>
              <a:ext uri="{C183D7F6-B498-43B3-948B-1728B52AA6E4}">
                <adec:decorative xmlns:adec="http://schemas.microsoft.com/office/drawing/2017/decorative" val="1"/>
              </a:ext>
            </a:extLst>
          </p:cNvPr>
          <p:cNvCxnSpPr>
            <a:cxnSpLocks/>
            <a:stCxn id="114" idx="1"/>
            <a:endCxn id="61" idx="2"/>
          </p:cNvCxnSpPr>
          <p:nvPr/>
        </p:nvCxnSpPr>
        <p:spPr>
          <a:xfrm rot="10800000">
            <a:off x="9348129" y="4128501"/>
            <a:ext cx="475700" cy="1569304"/>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51F9CC-4DF4-468C-A386-1FC6FF8BAD91}"/>
              </a:ext>
              <a:ext uri="{C183D7F6-B498-43B3-948B-1728B52AA6E4}">
                <adec:decorative xmlns:adec="http://schemas.microsoft.com/office/drawing/2017/decorative" val="1"/>
              </a:ext>
            </a:extLst>
          </p:cNvPr>
          <p:cNvCxnSpPr>
            <a:cxnSpLocks/>
            <a:stCxn id="63" idx="2"/>
            <a:endCxn id="41" idx="0"/>
          </p:cNvCxnSpPr>
          <p:nvPr/>
        </p:nvCxnSpPr>
        <p:spPr>
          <a:xfrm flipH="1">
            <a:off x="7469187" y="4341954"/>
            <a:ext cx="4103" cy="756595"/>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68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57200"/>
            <a:ext cx="11018520" cy="923330"/>
          </a:xfrm>
        </p:spPr>
        <p:txBody>
          <a:bodyPr/>
          <a:lstStyle/>
          <a:p>
            <a:pPr algn="ctr"/>
            <a:r>
              <a:rPr lang="en-US" dirty="0"/>
              <a:t>Streamlined security</a:t>
            </a:r>
            <a:br>
              <a:rPr lang="en-US" dirty="0"/>
            </a:br>
            <a:r>
              <a:rPr lang="en-US" sz="2400" dirty="0">
                <a:latin typeface="+mn-lt"/>
              </a:rPr>
              <a:t>Secure workloads and improved posture</a:t>
            </a:r>
            <a:endParaRPr lang="en-US" sz="2000" dirty="0">
              <a:latin typeface="+mn-lt"/>
            </a:endParaRPr>
          </a:p>
        </p:txBody>
      </p:sp>
      <p:grpSp>
        <p:nvGrpSpPr>
          <p:cNvPr id="3" name="Group 2">
            <a:extLst>
              <a:ext uri="{FF2B5EF4-FFF2-40B4-BE49-F238E27FC236}">
                <a16:creationId xmlns:a16="http://schemas.microsoft.com/office/drawing/2014/main" id="{CA4D3AE1-1DE6-4E47-A839-29CFB6BF704A}"/>
              </a:ext>
              <a:ext uri="{C183D7F6-B498-43B3-948B-1728B52AA6E4}">
                <adec:decorative xmlns:adec="http://schemas.microsoft.com/office/drawing/2017/decorative" val="1"/>
              </a:ext>
            </a:extLst>
          </p:cNvPr>
          <p:cNvGrpSpPr/>
          <p:nvPr/>
        </p:nvGrpSpPr>
        <p:grpSpPr>
          <a:xfrm>
            <a:off x="5573870" y="4049929"/>
            <a:ext cx="1044259" cy="866970"/>
            <a:chOff x="5703174" y="4207818"/>
            <a:chExt cx="1044259" cy="866970"/>
          </a:xfrm>
        </p:grpSpPr>
        <p:pic>
          <p:nvPicPr>
            <p:cNvPr id="78" name="Graphic 77" descr="Azure Arc logo">
              <a:extLst>
                <a:ext uri="{FF2B5EF4-FFF2-40B4-BE49-F238E27FC236}">
                  <a16:creationId xmlns:a16="http://schemas.microsoft.com/office/drawing/2014/main" id="{317706AF-9D70-4594-A961-D57E2D51BB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6311" y="4207818"/>
              <a:ext cx="637986" cy="637986"/>
            </a:xfrm>
            <a:prstGeom prst="rect">
              <a:avLst/>
            </a:prstGeom>
            <a:effectLst>
              <a:outerShdw blurRad="571500" algn="tl" rotWithShape="0">
                <a:srgbClr val="0078D4">
                  <a:alpha val="70000"/>
                </a:srgbClr>
              </a:outerShdw>
            </a:effectLst>
          </p:spPr>
        </p:pic>
        <p:sp>
          <p:nvSpPr>
            <p:cNvPr id="23" name="TextBox 22">
              <a:extLst>
                <a:ext uri="{FF2B5EF4-FFF2-40B4-BE49-F238E27FC236}">
                  <a16:creationId xmlns:a16="http://schemas.microsoft.com/office/drawing/2014/main" id="{3206CBD8-3E6F-4DC5-A79B-3068C62F1D35}"/>
                </a:ext>
              </a:extLst>
            </p:cNvPr>
            <p:cNvSpPr txBox="1"/>
            <p:nvPr/>
          </p:nvSpPr>
          <p:spPr>
            <a:xfrm>
              <a:off x="5703174" y="4797789"/>
              <a:ext cx="1044259"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mn-cs"/>
                </a:rPr>
                <a:t>Azure Arc</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B9181BEF-3E41-4D57-853C-B538CB86383C}"/>
              </a:ext>
              <a:ext uri="{C183D7F6-B498-43B3-948B-1728B52AA6E4}">
                <adec:decorative xmlns:adec="http://schemas.microsoft.com/office/drawing/2017/decorative" val="1"/>
              </a:ext>
            </a:extLst>
          </p:cNvPr>
          <p:cNvGrpSpPr/>
          <p:nvPr/>
        </p:nvGrpSpPr>
        <p:grpSpPr>
          <a:xfrm>
            <a:off x="4150758" y="5020520"/>
            <a:ext cx="3890483" cy="894686"/>
            <a:chOff x="6019198" y="5236776"/>
            <a:chExt cx="3798891" cy="842261"/>
          </a:xfrm>
        </p:grpSpPr>
        <p:sp>
          <p:nvSpPr>
            <p:cNvPr id="82" name="Rectangle 81">
              <a:extLst>
                <a:ext uri="{FF2B5EF4-FFF2-40B4-BE49-F238E27FC236}">
                  <a16:creationId xmlns:a16="http://schemas.microsoft.com/office/drawing/2014/main" id="{64C44BF3-DFDB-497A-A6CB-01B9DA1D0A6A}"/>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83" name="Group 82">
              <a:extLst>
                <a:ext uri="{FF2B5EF4-FFF2-40B4-BE49-F238E27FC236}">
                  <a16:creationId xmlns:a16="http://schemas.microsoft.com/office/drawing/2014/main" id="{604A8292-E60E-4AD2-88A1-33FDB55FE057}"/>
                </a:ext>
              </a:extLst>
            </p:cNvPr>
            <p:cNvGrpSpPr/>
            <p:nvPr/>
          </p:nvGrpSpPr>
          <p:grpSpPr>
            <a:xfrm>
              <a:off x="6343322" y="5428291"/>
              <a:ext cx="3037433" cy="500498"/>
              <a:chOff x="6343322" y="5428291"/>
              <a:chExt cx="3037433" cy="500498"/>
            </a:xfrm>
          </p:grpSpPr>
          <p:grpSp>
            <p:nvGrpSpPr>
              <p:cNvPr id="84" name="Group 83" descr="Multi-cloud">
                <a:extLst>
                  <a:ext uri="{FF2B5EF4-FFF2-40B4-BE49-F238E27FC236}">
                    <a16:creationId xmlns:a16="http://schemas.microsoft.com/office/drawing/2014/main" id="{2C0EBB92-A8B2-4EC0-BB79-7D0E79D146BC}"/>
                  </a:ext>
                </a:extLst>
              </p:cNvPr>
              <p:cNvGrpSpPr/>
              <p:nvPr/>
            </p:nvGrpSpPr>
            <p:grpSpPr>
              <a:xfrm>
                <a:off x="6343322" y="5444669"/>
                <a:ext cx="817531" cy="484120"/>
                <a:chOff x="6764620" y="5811979"/>
                <a:chExt cx="817531" cy="484120"/>
              </a:xfrm>
            </p:grpSpPr>
            <p:sp>
              <p:nvSpPr>
                <p:cNvPr id="99" name="Rectangle 98">
                  <a:extLst>
                    <a:ext uri="{FF2B5EF4-FFF2-40B4-BE49-F238E27FC236}">
                      <a16:creationId xmlns:a16="http://schemas.microsoft.com/office/drawing/2014/main" id="{186BD946-6C43-4E7B-8523-C9B1817B982F}"/>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100" name="Group 99">
                  <a:extLst>
                    <a:ext uri="{FF2B5EF4-FFF2-40B4-BE49-F238E27FC236}">
                      <a16:creationId xmlns:a16="http://schemas.microsoft.com/office/drawing/2014/main" id="{94093E93-F39D-47AD-9C77-96C5602CFDD4}"/>
                    </a:ext>
                  </a:extLst>
                </p:cNvPr>
                <p:cNvGrpSpPr/>
                <p:nvPr/>
              </p:nvGrpSpPr>
              <p:grpSpPr>
                <a:xfrm>
                  <a:off x="6955186" y="5811979"/>
                  <a:ext cx="436399" cy="243012"/>
                  <a:chOff x="8293891" y="5276034"/>
                  <a:chExt cx="575789" cy="320633"/>
                </a:xfrm>
              </p:grpSpPr>
              <p:sp>
                <p:nvSpPr>
                  <p:cNvPr id="101" name="Cloud">
                    <a:extLst>
                      <a:ext uri="{FF2B5EF4-FFF2-40B4-BE49-F238E27FC236}">
                        <a16:creationId xmlns:a16="http://schemas.microsoft.com/office/drawing/2014/main" id="{AD4DAEC0-D1A6-411E-BA41-581D889C711E}"/>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Cloud">
                    <a:extLst>
                      <a:ext uri="{FF2B5EF4-FFF2-40B4-BE49-F238E27FC236}">
                        <a16:creationId xmlns:a16="http://schemas.microsoft.com/office/drawing/2014/main" id="{6946E87B-772F-4E9C-9BD1-4A42E2182599}"/>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85" name="Group 84" descr="Datacenter">
                <a:extLst>
                  <a:ext uri="{FF2B5EF4-FFF2-40B4-BE49-F238E27FC236}">
                    <a16:creationId xmlns:a16="http://schemas.microsoft.com/office/drawing/2014/main" id="{E5B8CF4D-E6C0-415D-8E3F-6B08895CAF7A}"/>
                  </a:ext>
                </a:extLst>
              </p:cNvPr>
              <p:cNvGrpSpPr/>
              <p:nvPr/>
            </p:nvGrpSpPr>
            <p:grpSpPr>
              <a:xfrm>
                <a:off x="7618326" y="5431874"/>
                <a:ext cx="765338" cy="496915"/>
                <a:chOff x="7925127" y="5808392"/>
                <a:chExt cx="765338" cy="496915"/>
              </a:xfrm>
            </p:grpSpPr>
            <p:sp>
              <p:nvSpPr>
                <p:cNvPr id="97" name="Rectangle 96">
                  <a:extLst>
                    <a:ext uri="{FF2B5EF4-FFF2-40B4-BE49-F238E27FC236}">
                      <a16:creationId xmlns:a16="http://schemas.microsoft.com/office/drawing/2014/main" id="{7B52C79E-ED4A-4C79-829B-1CD16BB98AC9}"/>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98" name="Picture 97">
                  <a:extLst>
                    <a:ext uri="{FF2B5EF4-FFF2-40B4-BE49-F238E27FC236}">
                      <a16:creationId xmlns:a16="http://schemas.microsoft.com/office/drawing/2014/main" id="{0EB28AB3-C85A-47FE-A56A-06A8080EB686}"/>
                    </a:ext>
                  </a:extLst>
                </p:cNvPr>
                <p:cNvPicPr>
                  <a:picLocks noChangeAspect="1"/>
                </p:cNvPicPr>
                <p:nvPr/>
              </p:nvPicPr>
              <p:blipFill>
                <a:blip r:embed="rId5"/>
                <a:srcRect/>
                <a:stretch/>
              </p:blipFill>
              <p:spPr>
                <a:xfrm>
                  <a:off x="8170298" y="5808392"/>
                  <a:ext cx="274997" cy="274997"/>
                </a:xfrm>
                <a:prstGeom prst="rect">
                  <a:avLst/>
                </a:prstGeom>
              </p:spPr>
            </p:pic>
          </p:grpSp>
          <p:grpSp>
            <p:nvGrpSpPr>
              <p:cNvPr id="86" name="Group 85" descr="Edge">
                <a:extLst>
                  <a:ext uri="{FF2B5EF4-FFF2-40B4-BE49-F238E27FC236}">
                    <a16:creationId xmlns:a16="http://schemas.microsoft.com/office/drawing/2014/main" id="{E184C50D-3CE3-4AE1-9DD8-0621FBF55EEA}"/>
                  </a:ext>
                </a:extLst>
              </p:cNvPr>
              <p:cNvGrpSpPr/>
              <p:nvPr/>
            </p:nvGrpSpPr>
            <p:grpSpPr>
              <a:xfrm>
                <a:off x="9032903" y="5428291"/>
                <a:ext cx="347852" cy="500498"/>
                <a:chOff x="9264400" y="5792951"/>
                <a:chExt cx="347852" cy="500498"/>
              </a:xfrm>
            </p:grpSpPr>
            <p:sp>
              <p:nvSpPr>
                <p:cNvPr id="87" name="Rectangle 86">
                  <a:extLst>
                    <a:ext uri="{FF2B5EF4-FFF2-40B4-BE49-F238E27FC236}">
                      <a16:creationId xmlns:a16="http://schemas.microsoft.com/office/drawing/2014/main" id="{499BDE58-013F-435B-A273-C0DA386F929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88" name="Group 87" descr="factory, manufacturing">
                  <a:extLst>
                    <a:ext uri="{FF2B5EF4-FFF2-40B4-BE49-F238E27FC236}">
                      <a16:creationId xmlns:a16="http://schemas.microsoft.com/office/drawing/2014/main" id="{11CCE168-C65E-4F40-81F3-A0D1ED0D1778}"/>
                    </a:ext>
                  </a:extLst>
                </p:cNvPr>
                <p:cNvGrpSpPr/>
                <p:nvPr/>
              </p:nvGrpSpPr>
              <p:grpSpPr>
                <a:xfrm>
                  <a:off x="9274428" y="5792951"/>
                  <a:ext cx="327797" cy="229616"/>
                  <a:chOff x="4298951" y="1169989"/>
                  <a:chExt cx="328613" cy="230188"/>
                </a:xfrm>
              </p:grpSpPr>
              <p:sp>
                <p:nvSpPr>
                  <p:cNvPr id="89" name="Rectangle 88">
                    <a:extLst>
                      <a:ext uri="{FF2B5EF4-FFF2-40B4-BE49-F238E27FC236}">
                        <a16:creationId xmlns:a16="http://schemas.microsoft.com/office/drawing/2014/main" id="{34285388-EB01-4FBE-9D3C-CF5A2BA453BC}"/>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CFDB827-5D68-4676-8C91-64B448454423}"/>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8A84C94-EF39-470B-9077-1D174FEC82EC}"/>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6933D8BC-EA7E-4B7B-9C8A-CFBCD5A7017C}"/>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AE16F594-DB32-4609-863F-965F1F6CA1EE}"/>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
        <p:nvSpPr>
          <p:cNvPr id="58" name="Title 1">
            <a:extLst>
              <a:ext uri="{FF2B5EF4-FFF2-40B4-BE49-F238E27FC236}">
                <a16:creationId xmlns:a16="http://schemas.microsoft.com/office/drawing/2014/main" id="{CC82EF72-AF8F-4164-A3FE-3B49C2EDE926}"/>
              </a:ext>
            </a:extLst>
          </p:cNvPr>
          <p:cNvSpPr txBox="1">
            <a:spLocks/>
          </p:cNvSpPr>
          <p:nvPr/>
        </p:nvSpPr>
        <p:spPr>
          <a:xfrm>
            <a:off x="2694548" y="3136817"/>
            <a:ext cx="1645920"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Dev/Sec/Ops</a:t>
            </a:r>
          </a:p>
        </p:txBody>
      </p:sp>
      <p:sp>
        <p:nvSpPr>
          <p:cNvPr id="60" name="Title 1">
            <a:extLst>
              <a:ext uri="{FF2B5EF4-FFF2-40B4-BE49-F238E27FC236}">
                <a16:creationId xmlns:a16="http://schemas.microsoft.com/office/drawing/2014/main" id="{F68429F0-7DCB-49E6-9866-0CFCAC7F4D98}"/>
              </a:ext>
            </a:extLst>
          </p:cNvPr>
          <p:cNvSpPr txBox="1">
            <a:spLocks/>
          </p:cNvSpPr>
          <p:nvPr/>
        </p:nvSpPr>
        <p:spPr>
          <a:xfrm>
            <a:off x="4592128" y="3024139"/>
            <a:ext cx="1645920"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Assess and </a:t>
            </a:r>
          </a:p>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protect</a:t>
            </a:r>
          </a:p>
        </p:txBody>
      </p:sp>
      <p:sp>
        <p:nvSpPr>
          <p:cNvPr id="63" name="Rectangle 62">
            <a:extLst>
              <a:ext uri="{FF2B5EF4-FFF2-40B4-BE49-F238E27FC236}">
                <a16:creationId xmlns:a16="http://schemas.microsoft.com/office/drawing/2014/main" id="{3B32294D-F722-4993-B394-D5BEEC64D048}"/>
              </a:ext>
              <a:ext uri="{C183D7F6-B498-43B3-948B-1728B52AA6E4}">
                <adec:decorative xmlns:adec="http://schemas.microsoft.com/office/drawing/2017/decorative" val="1"/>
              </a:ext>
            </a:extLst>
          </p:cNvPr>
          <p:cNvSpPr/>
          <p:nvPr/>
        </p:nvSpPr>
        <p:spPr bwMode="auto">
          <a:xfrm>
            <a:off x="6851540" y="2296250"/>
            <a:ext cx="649293" cy="13038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4F28CBF-7DD4-4338-ADB2-81BB95428EBF}"/>
              </a:ext>
            </a:extLst>
          </p:cNvPr>
          <p:cNvSpPr/>
          <p:nvPr/>
        </p:nvSpPr>
        <p:spPr bwMode="auto">
          <a:xfrm>
            <a:off x="6345550" y="3029207"/>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Intelligent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actions</a:t>
            </a:r>
          </a:p>
        </p:txBody>
      </p:sp>
      <p:sp>
        <p:nvSpPr>
          <p:cNvPr id="65" name="Rectangle 64">
            <a:extLst>
              <a:ext uri="{FF2B5EF4-FFF2-40B4-BE49-F238E27FC236}">
                <a16:creationId xmlns:a16="http://schemas.microsoft.com/office/drawing/2014/main" id="{794DFD1F-D6E3-4605-8249-E83ECB6ACE80}"/>
              </a:ext>
            </a:extLst>
          </p:cNvPr>
          <p:cNvSpPr/>
          <p:nvPr/>
        </p:nvSpPr>
        <p:spPr bwMode="auto">
          <a:xfrm>
            <a:off x="7671708" y="3014069"/>
            <a:ext cx="164592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Global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coverage</a:t>
            </a:r>
          </a:p>
        </p:txBody>
      </p:sp>
      <p:pic>
        <p:nvPicPr>
          <p:cNvPr id="28" name="Graphic 27" descr="User">
            <a:extLst>
              <a:ext uri="{FF2B5EF4-FFF2-40B4-BE49-F238E27FC236}">
                <a16:creationId xmlns:a16="http://schemas.microsoft.com/office/drawing/2014/main" id="{D3EA48B6-62B1-406B-A41E-D42C225EBC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8722" y="2146599"/>
            <a:ext cx="580833" cy="580833"/>
          </a:xfrm>
          <a:prstGeom prst="rect">
            <a:avLst/>
          </a:prstGeom>
        </p:spPr>
      </p:pic>
      <p:cxnSp>
        <p:nvCxnSpPr>
          <p:cNvPr id="29" name="Straight Connector 28">
            <a:extLst>
              <a:ext uri="{FF2B5EF4-FFF2-40B4-BE49-F238E27FC236}">
                <a16:creationId xmlns:a16="http://schemas.microsoft.com/office/drawing/2014/main" id="{B98AA431-A8E2-4F9F-BA9F-3294E8BB26FA}"/>
              </a:ext>
              <a:ext uri="{C183D7F6-B498-43B3-948B-1728B52AA6E4}">
                <adec:decorative xmlns:adec="http://schemas.microsoft.com/office/drawing/2017/decorative" val="1"/>
              </a:ext>
            </a:extLst>
          </p:cNvPr>
          <p:cNvCxnSpPr>
            <a:cxnSpLocks/>
          </p:cNvCxnSpPr>
          <p:nvPr/>
        </p:nvCxnSpPr>
        <p:spPr>
          <a:xfrm flipH="1">
            <a:off x="3905470" y="2443921"/>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30" name="TextBox 29">
            <a:extLst>
              <a:ext uri="{FF2B5EF4-FFF2-40B4-BE49-F238E27FC236}">
                <a16:creationId xmlns:a16="http://schemas.microsoft.com/office/drawing/2014/main" id="{E69B62F5-0235-4627-989B-3688E0BA467A}"/>
              </a:ext>
            </a:extLst>
          </p:cNvPr>
          <p:cNvSpPr txBox="1"/>
          <p:nvPr/>
        </p:nvSpPr>
        <p:spPr>
          <a:xfrm>
            <a:off x="4173288" y="2679996"/>
            <a:ext cx="12140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Security Center</a:t>
            </a:r>
          </a:p>
        </p:txBody>
      </p:sp>
      <p:cxnSp>
        <p:nvCxnSpPr>
          <p:cNvPr id="31" name="Straight Connector 30">
            <a:extLst>
              <a:ext uri="{FF2B5EF4-FFF2-40B4-BE49-F238E27FC236}">
                <a16:creationId xmlns:a16="http://schemas.microsoft.com/office/drawing/2014/main" id="{68216ED1-3C1D-489C-82E8-0B6CCAFC09BF}"/>
              </a:ext>
              <a:ext uri="{C183D7F6-B498-43B3-948B-1728B52AA6E4}">
                <adec:decorative xmlns:adec="http://schemas.microsoft.com/office/drawing/2017/decorative" val="1"/>
              </a:ext>
            </a:extLst>
          </p:cNvPr>
          <p:cNvCxnSpPr>
            <a:cxnSpLocks/>
          </p:cNvCxnSpPr>
          <p:nvPr/>
        </p:nvCxnSpPr>
        <p:spPr>
          <a:xfrm flipH="1">
            <a:off x="5064534" y="2437015"/>
            <a:ext cx="613481" cy="0"/>
          </a:xfrm>
          <a:prstGeom prst="line">
            <a:avLst/>
          </a:prstGeom>
          <a:noFill/>
          <a:ln w="15875" cap="flat" cmpd="sng" algn="ctr">
            <a:solidFill>
              <a:schemeClr val="accent1"/>
            </a:solidFill>
            <a:prstDash val="solid"/>
            <a:miter lim="800000"/>
            <a:headEnd type="arrow" w="med" len="med"/>
            <a:tailEnd type="none" w="lg" len="med"/>
          </a:ln>
          <a:effectLst/>
        </p:spPr>
      </p:cxnSp>
      <p:pic>
        <p:nvPicPr>
          <p:cNvPr id="4" name="Graphic 3">
            <a:extLst>
              <a:ext uri="{FF2B5EF4-FFF2-40B4-BE49-F238E27FC236}">
                <a16:creationId xmlns:a16="http://schemas.microsoft.com/office/drawing/2014/main" id="{23052C91-9FF2-4EAD-B357-E5DA12DFE22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92128" y="2225483"/>
            <a:ext cx="436875" cy="436875"/>
          </a:xfrm>
          <a:prstGeom prst="rect">
            <a:avLst/>
          </a:prstGeom>
        </p:spPr>
      </p:pic>
      <p:pic>
        <p:nvPicPr>
          <p:cNvPr id="5" name="Graphic 4">
            <a:extLst>
              <a:ext uri="{FF2B5EF4-FFF2-40B4-BE49-F238E27FC236}">
                <a16:creationId xmlns:a16="http://schemas.microsoft.com/office/drawing/2014/main" id="{110E4557-076B-4F29-A88C-45314615521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8761" y="2225237"/>
            <a:ext cx="455474" cy="455474"/>
          </a:xfrm>
          <a:prstGeom prst="rect">
            <a:avLst/>
          </a:prstGeom>
        </p:spPr>
      </p:pic>
      <p:pic>
        <p:nvPicPr>
          <p:cNvPr id="7" name="Graphic 6">
            <a:extLst>
              <a:ext uri="{FF2B5EF4-FFF2-40B4-BE49-F238E27FC236}">
                <a16:creationId xmlns:a16="http://schemas.microsoft.com/office/drawing/2014/main" id="{B624B643-BF9E-4E2F-B588-1D62C57ED5C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04178" y="2225237"/>
            <a:ext cx="485930" cy="485930"/>
          </a:xfrm>
          <a:prstGeom prst="rect">
            <a:avLst/>
          </a:prstGeom>
        </p:spPr>
      </p:pic>
      <p:pic>
        <p:nvPicPr>
          <p:cNvPr id="8" name="Graphic 7">
            <a:extLst>
              <a:ext uri="{FF2B5EF4-FFF2-40B4-BE49-F238E27FC236}">
                <a16:creationId xmlns:a16="http://schemas.microsoft.com/office/drawing/2014/main" id="{4902A5C7-6002-4A26-B468-0602B3F1AEF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3441" y="2225238"/>
            <a:ext cx="485929" cy="485929"/>
          </a:xfrm>
          <a:prstGeom prst="rect">
            <a:avLst/>
          </a:prstGeom>
        </p:spPr>
      </p:pic>
      <p:cxnSp>
        <p:nvCxnSpPr>
          <p:cNvPr id="9" name="Straight Connector 8">
            <a:extLst>
              <a:ext uri="{FF2B5EF4-FFF2-40B4-BE49-F238E27FC236}">
                <a16:creationId xmlns:a16="http://schemas.microsoft.com/office/drawing/2014/main" id="{50897CDE-576A-4F8C-8D2E-FB76FA46AA66}"/>
              </a:ext>
              <a:ext uri="{C183D7F6-B498-43B3-948B-1728B52AA6E4}">
                <adec:decorative xmlns:adec="http://schemas.microsoft.com/office/drawing/2017/decorative" val="1"/>
              </a:ext>
            </a:extLst>
          </p:cNvPr>
          <p:cNvCxnSpPr>
            <a:cxnSpLocks/>
          </p:cNvCxnSpPr>
          <p:nvPr/>
        </p:nvCxnSpPr>
        <p:spPr>
          <a:xfrm flipH="1">
            <a:off x="6238059" y="2416389"/>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9C95E86D-D75F-42D7-BBFB-2E48D8858807}"/>
              </a:ext>
              <a:ext uri="{C183D7F6-B498-43B3-948B-1728B52AA6E4}">
                <adec:decorative xmlns:adec="http://schemas.microsoft.com/office/drawing/2017/decorative" val="1"/>
              </a:ext>
            </a:extLst>
          </p:cNvPr>
          <p:cNvCxnSpPr>
            <a:cxnSpLocks/>
          </p:cNvCxnSpPr>
          <p:nvPr/>
        </p:nvCxnSpPr>
        <p:spPr>
          <a:xfrm flipH="1">
            <a:off x="7464708" y="2443920"/>
            <a:ext cx="613481" cy="0"/>
          </a:xfrm>
          <a:prstGeom prst="line">
            <a:avLst/>
          </a:prstGeom>
          <a:noFill/>
          <a:ln w="15875" cap="flat" cmpd="sng" algn="ctr">
            <a:solidFill>
              <a:schemeClr val="accent1"/>
            </a:solidFill>
            <a:prstDash val="solid"/>
            <a:miter lim="800000"/>
            <a:headEnd type="arrow" w="med" len="med"/>
            <a:tailEnd type="none" w="lg" len="med"/>
          </a:ln>
          <a:effectLst/>
        </p:spPr>
      </p:cxnSp>
      <p:sp>
        <p:nvSpPr>
          <p:cNvPr id="12" name="TextBox 11">
            <a:extLst>
              <a:ext uri="{FF2B5EF4-FFF2-40B4-BE49-F238E27FC236}">
                <a16:creationId xmlns:a16="http://schemas.microsoft.com/office/drawing/2014/main" id="{279FB8FC-B574-456A-907A-36F3B7ED8C48}"/>
              </a:ext>
            </a:extLst>
          </p:cNvPr>
          <p:cNvSpPr txBox="1"/>
          <p:nvPr/>
        </p:nvSpPr>
        <p:spPr>
          <a:xfrm>
            <a:off x="5318303" y="2679587"/>
            <a:ext cx="12140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Defender</a:t>
            </a:r>
          </a:p>
        </p:txBody>
      </p:sp>
      <p:sp>
        <p:nvSpPr>
          <p:cNvPr id="13" name="TextBox 12">
            <a:extLst>
              <a:ext uri="{FF2B5EF4-FFF2-40B4-BE49-F238E27FC236}">
                <a16:creationId xmlns:a16="http://schemas.microsoft.com/office/drawing/2014/main" id="{72A068B7-1981-41FD-A6CE-8FCF13932BB8}"/>
              </a:ext>
            </a:extLst>
          </p:cNvPr>
          <p:cNvSpPr txBox="1"/>
          <p:nvPr/>
        </p:nvSpPr>
        <p:spPr>
          <a:xfrm>
            <a:off x="6572233" y="2683740"/>
            <a:ext cx="121404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Sentinel</a:t>
            </a:r>
          </a:p>
        </p:txBody>
      </p:sp>
    </p:spTree>
    <p:extLst>
      <p:ext uri="{BB962C8B-B14F-4D97-AF65-F5344CB8AC3E}">
        <p14:creationId xmlns:p14="http://schemas.microsoft.com/office/powerpoint/2010/main" val="480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GitOps Configurations</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a:t>
              </a:r>
            </a:p>
          </p:txBody>
        </p:sp>
      </p:grpSp>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data services</a:t>
            </a:r>
            <a:br>
              <a:rPr lang="en-US" sz="1800" noProof="0"/>
            </a:br>
            <a:r>
              <a:rPr lang="en-US" sz="1800" noProof="0">
                <a:latin typeface="+mn-lt"/>
              </a:rPr>
              <a:t>On-premises and multi-cloud integration</a:t>
            </a:r>
            <a:endParaRPr lang="en-US" sz="110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30"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109CC99-E783-4928-A3BE-0528F9CDEBBF}"/>
              </a:ext>
              <a:ext uri="{C183D7F6-B498-43B3-948B-1728B52AA6E4}">
                <adec:decorative xmlns:adec="http://schemas.microsoft.com/office/drawing/2017/decorative" val="1"/>
              </a:ext>
            </a:extLst>
          </p:cNvPr>
          <p:cNvGrpSpPr/>
          <p:nvPr/>
        </p:nvGrpSpPr>
        <p:grpSpPr>
          <a:xfrm>
            <a:off x="188522" y="3129610"/>
            <a:ext cx="2282556" cy="3442096"/>
            <a:chOff x="120144" y="3148854"/>
            <a:chExt cx="2282556" cy="3442096"/>
          </a:xfrm>
        </p:grpSpPr>
        <p:sp>
          <p:nvSpPr>
            <p:cNvPr id="182" name="Rectangle 181">
              <a:extLst>
                <a:ext uri="{FF2B5EF4-FFF2-40B4-BE49-F238E27FC236}">
                  <a16:creationId xmlns:a16="http://schemas.microsoft.com/office/drawing/2014/main" id="{0C2BC4A5-935D-4C20-9B6A-B47C3E95703B}"/>
                </a:ext>
              </a:extLst>
            </p:cNvPr>
            <p:cNvSpPr/>
            <p:nvPr/>
          </p:nvSpPr>
          <p:spPr bwMode="auto">
            <a:xfrm>
              <a:off x="120144" y="6135642"/>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891159" y="4129080"/>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CA2632B7-C50B-4685-B50A-2382F557FD66}"/>
                </a:ext>
              </a:extLst>
            </p:cNvPr>
            <p:cNvGrpSpPr/>
            <p:nvPr/>
          </p:nvGrpSpPr>
          <p:grpSpPr>
            <a:xfrm>
              <a:off x="462102" y="3148854"/>
              <a:ext cx="1534160" cy="2986788"/>
              <a:chOff x="3186493" y="3118149"/>
              <a:chExt cx="1534160" cy="2986788"/>
            </a:xfrm>
          </p:grpSpPr>
          <p:sp>
            <p:nvSpPr>
              <p:cNvPr id="259" name="Rectangle 258">
                <a:extLst>
                  <a:ext uri="{FF2B5EF4-FFF2-40B4-BE49-F238E27FC236}">
                    <a16:creationId xmlns:a16="http://schemas.microsoft.com/office/drawing/2014/main" id="{995A18A7-95C5-4717-B426-CBBD3E734B65}"/>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A22AA991-4A10-4FEF-A720-1C31934DDDA9}"/>
                  </a:ext>
                </a:extLst>
              </p:cNvPr>
              <p:cNvGrpSpPr/>
              <p:nvPr/>
            </p:nvGrpSpPr>
            <p:grpSpPr>
              <a:xfrm>
                <a:off x="3634446" y="3871720"/>
                <a:ext cx="599974" cy="274320"/>
                <a:chOff x="5390169" y="4455523"/>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346" name="Straight Connector 345">
                <a:extLst>
                  <a:ext uri="{FF2B5EF4-FFF2-40B4-BE49-F238E27FC236}">
                    <a16:creationId xmlns:a16="http://schemas.microsoft.com/office/drawing/2014/main" id="{8D0A888E-F9D1-4223-BE59-D6AC475E84CB}"/>
                  </a:ext>
                  <a:ext uri="{C183D7F6-B498-43B3-948B-1728B52AA6E4}">
                    <adec:decorative xmlns:adec="http://schemas.microsoft.com/office/drawing/2017/decorative" val="1"/>
                  </a:ext>
                </a:extLst>
              </p:cNvPr>
              <p:cNvCxnSpPr>
                <a:cxnSpLocks/>
                <a:stCxn id="294" idx="0"/>
                <a:endCxn id="317"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505C482-55A5-494A-9F32-B07733A11A7E}"/>
                  </a:ext>
                </a:extLst>
              </p:cNvPr>
              <p:cNvGrpSpPr/>
              <p:nvPr/>
            </p:nvGrpSpPr>
            <p:grpSpPr>
              <a:xfrm>
                <a:off x="3264786" y="3118149"/>
                <a:ext cx="1346180" cy="464011"/>
                <a:chOff x="5503741" y="4181124"/>
                <a:chExt cx="1346180" cy="464011"/>
              </a:xfrm>
            </p:grpSpPr>
            <p:grpSp>
              <p:nvGrpSpPr>
                <p:cNvPr id="359" name="Group 358">
                  <a:extLst>
                    <a:ext uri="{FF2B5EF4-FFF2-40B4-BE49-F238E27FC236}">
                      <a16:creationId xmlns:a16="http://schemas.microsoft.com/office/drawing/2014/main" id="{020AD863-8DB5-482B-A9F7-1BDBEB5E436B}"/>
                    </a:ext>
                  </a:extLst>
                </p:cNvPr>
                <p:cNvGrpSpPr/>
                <p:nvPr/>
              </p:nvGrpSpPr>
              <p:grpSpPr>
                <a:xfrm>
                  <a:off x="5503741" y="4181124"/>
                  <a:ext cx="1346180" cy="464011"/>
                  <a:chOff x="3294774" y="3932321"/>
                  <a:chExt cx="1346180" cy="464011"/>
                </a:xfrm>
              </p:grpSpPr>
              <p:sp>
                <p:nvSpPr>
                  <p:cNvPr id="360" name="Rectangle 359">
                    <a:extLst>
                      <a:ext uri="{FF2B5EF4-FFF2-40B4-BE49-F238E27FC236}">
                        <a16:creationId xmlns:a16="http://schemas.microsoft.com/office/drawing/2014/main" id="{AD9322FC-61F7-4C57-B763-F1223DED9D86}"/>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1" name="TextBox 360">
                    <a:extLst>
                      <a:ext uri="{FF2B5EF4-FFF2-40B4-BE49-F238E27FC236}">
                        <a16:creationId xmlns:a16="http://schemas.microsoft.com/office/drawing/2014/main" id="{D20E401B-1526-4F67-A034-6EA99D39427B}"/>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365" name="Graphic 364">
                  <a:extLst>
                    <a:ext uri="{FF2B5EF4-FFF2-40B4-BE49-F238E27FC236}">
                      <a16:creationId xmlns:a16="http://schemas.microsoft.com/office/drawing/2014/main" id="{7219B49F-0564-4510-973A-2835786273A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366" name="Straight Connector 365">
                <a:extLst>
                  <a:ext uri="{FF2B5EF4-FFF2-40B4-BE49-F238E27FC236}">
                    <a16:creationId xmlns:a16="http://schemas.microsoft.com/office/drawing/2014/main" id="{75A390B1-6076-4817-B337-3CA564DC432A}"/>
                  </a:ext>
                  <a:ext uri="{C183D7F6-B498-43B3-948B-1728B52AA6E4}">
                    <adec:decorative xmlns:adec="http://schemas.microsoft.com/office/drawing/2017/decorative" val="1"/>
                  </a:ext>
                </a:extLst>
              </p:cNvPr>
              <p:cNvCxnSpPr>
                <a:cxnSpLocks/>
                <a:stCxn id="316" idx="0"/>
                <a:endCxn id="361"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65436" y="4657845"/>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133636" y="4387000"/>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891159" y="4017319"/>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375661" y="5282630"/>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24102" y="4706719"/>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376" name="Connector: Elbow 375">
              <a:extLst>
                <a:ext uri="{FF2B5EF4-FFF2-40B4-BE49-F238E27FC236}">
                  <a16:creationId xmlns:a16="http://schemas.microsoft.com/office/drawing/2014/main" id="{22E4CB88-D6E9-44B1-999A-26A857831E11}"/>
                </a:ext>
              </a:extLst>
            </p:cNvPr>
            <p:cNvCxnSpPr>
              <a:cxnSpLocks/>
            </p:cNvCxnSpPr>
            <p:nvPr/>
          </p:nvCxnSpPr>
          <p:spPr>
            <a:xfrm flipH="1" flipV="1">
              <a:off x="1869199" y="3290147"/>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D1A503C0-DE36-4C95-B638-8D0062725AB1}"/>
                </a:ext>
              </a:extLst>
            </p:cNvPr>
            <p:cNvSpPr txBox="1"/>
            <p:nvPr/>
          </p:nvSpPr>
          <p:spPr>
            <a:xfrm>
              <a:off x="1208377" y="5282730"/>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20489" y="5583503"/>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60" idx="1"/>
            </p:cNvCxnSpPr>
            <p:nvPr/>
          </p:nvCxnSpPr>
          <p:spPr>
            <a:xfrm rot="5400000" flipH="1" flipV="1">
              <a:off x="-663872" y="4363952"/>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48" name="Group 947">
            <a:extLst>
              <a:ext uri="{FF2B5EF4-FFF2-40B4-BE49-F238E27FC236}">
                <a16:creationId xmlns:a16="http://schemas.microsoft.com/office/drawing/2014/main" id="{2E02A61C-5ED0-4153-ACDE-B21C5E21B0CD}"/>
              </a:ext>
              <a:ext uri="{C183D7F6-B498-43B3-948B-1728B52AA6E4}">
                <adec:decorative xmlns:adec="http://schemas.microsoft.com/office/drawing/2017/decorative" val="1"/>
              </a:ext>
            </a:extLst>
          </p:cNvPr>
          <p:cNvGrpSpPr/>
          <p:nvPr/>
        </p:nvGrpSpPr>
        <p:grpSpPr>
          <a:xfrm>
            <a:off x="2571622" y="3129610"/>
            <a:ext cx="2282556" cy="3442096"/>
            <a:chOff x="120144" y="3148854"/>
            <a:chExt cx="2282556" cy="3442096"/>
          </a:xfrm>
        </p:grpSpPr>
        <p:grpSp>
          <p:nvGrpSpPr>
            <p:cNvPr id="949" name="Group 948">
              <a:extLst>
                <a:ext uri="{FF2B5EF4-FFF2-40B4-BE49-F238E27FC236}">
                  <a16:creationId xmlns:a16="http://schemas.microsoft.com/office/drawing/2014/main" id="{DB79A89A-DF8F-4322-977D-79E939E23E31}"/>
                </a:ext>
              </a:extLst>
            </p:cNvPr>
            <p:cNvGrpSpPr/>
            <p:nvPr/>
          </p:nvGrpSpPr>
          <p:grpSpPr>
            <a:xfrm>
              <a:off x="120144" y="6135642"/>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33662" y="6429198"/>
                <a:ext cx="274320" cy="274320"/>
              </a:xfrm>
              <a:prstGeom prst="rect">
                <a:avLst/>
              </a:prstGeom>
            </p:spPr>
          </p:pic>
        </p:grpSp>
        <p:cxnSp>
          <p:nvCxnSpPr>
            <p:cNvPr id="950" name="Connector: Elbow 949">
              <a:extLst>
                <a:ext uri="{FF2B5EF4-FFF2-40B4-BE49-F238E27FC236}">
                  <a16:creationId xmlns:a16="http://schemas.microsoft.com/office/drawing/2014/main" id="{F8D92433-C792-48A0-940A-8C32BE2BF339}"/>
                </a:ext>
              </a:extLst>
            </p:cNvPr>
            <p:cNvCxnSpPr>
              <a:cxnSpLocks/>
              <a:stCxn id="970" idx="3"/>
              <a:endCxn id="973" idx="3"/>
            </p:cNvCxnSpPr>
            <p:nvPr/>
          </p:nvCxnSpPr>
          <p:spPr>
            <a:xfrm flipH="1" flipV="1">
              <a:off x="1891159" y="4129080"/>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1" name="Group 950">
              <a:extLst>
                <a:ext uri="{FF2B5EF4-FFF2-40B4-BE49-F238E27FC236}">
                  <a16:creationId xmlns:a16="http://schemas.microsoft.com/office/drawing/2014/main" id="{7B58F5AD-38D1-4185-A9E5-92E992875886}"/>
                </a:ext>
              </a:extLst>
            </p:cNvPr>
            <p:cNvGrpSpPr/>
            <p:nvPr/>
          </p:nvGrpSpPr>
          <p:grpSpPr>
            <a:xfrm>
              <a:off x="462102" y="3148854"/>
              <a:ext cx="1534160" cy="2986788"/>
              <a:chOff x="3186493" y="3118149"/>
              <a:chExt cx="1534160" cy="2986788"/>
            </a:xfrm>
          </p:grpSpPr>
          <p:sp>
            <p:nvSpPr>
              <p:cNvPr id="967" name="Rectangle 966">
                <a:extLst>
                  <a:ext uri="{FF2B5EF4-FFF2-40B4-BE49-F238E27FC236}">
                    <a16:creationId xmlns:a16="http://schemas.microsoft.com/office/drawing/2014/main" id="{415A8BC4-F853-4F1E-B47F-EDBD4598A4DE}"/>
                  </a:ext>
                </a:extLst>
              </p:cNvPr>
              <p:cNvSpPr/>
              <p:nvPr/>
            </p:nvSpPr>
            <p:spPr bwMode="auto">
              <a:xfrm>
                <a:off x="3286170" y="5476240"/>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68" name="TextBox 967">
                <a:extLst>
                  <a:ext uri="{FF2B5EF4-FFF2-40B4-BE49-F238E27FC236}">
                    <a16:creationId xmlns:a16="http://schemas.microsoft.com/office/drawing/2014/main" id="{8A267541-EC48-48F7-B959-1DE79E1F4F25}"/>
                  </a:ext>
                </a:extLst>
              </p:cNvPr>
              <p:cNvSpPr txBox="1"/>
              <p:nvPr/>
            </p:nvSpPr>
            <p:spPr>
              <a:xfrm>
                <a:off x="3186493" y="5797160"/>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969" name="Group 968">
                <a:extLst>
                  <a:ext uri="{FF2B5EF4-FFF2-40B4-BE49-F238E27FC236}">
                    <a16:creationId xmlns:a16="http://schemas.microsoft.com/office/drawing/2014/main" id="{4000AD0A-845E-409A-BE08-EEA912A2A63C}"/>
                  </a:ext>
                </a:extLst>
              </p:cNvPr>
              <p:cNvGrpSpPr/>
              <p:nvPr/>
            </p:nvGrpSpPr>
            <p:grpSpPr>
              <a:xfrm>
                <a:off x="3461777" y="5548351"/>
                <a:ext cx="929256" cy="283556"/>
                <a:chOff x="3469805" y="4767865"/>
                <a:chExt cx="929256" cy="283556"/>
              </a:xfrm>
            </p:grpSpPr>
            <p:pic>
              <p:nvPicPr>
                <p:cNvPr id="985" name="Graphic 984">
                  <a:extLst>
                    <a:ext uri="{FF2B5EF4-FFF2-40B4-BE49-F238E27FC236}">
                      <a16:creationId xmlns:a16="http://schemas.microsoft.com/office/drawing/2014/main" id="{3705D58D-3DFA-435F-9598-B27529FA31A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469805" y="4777101"/>
                  <a:ext cx="258328" cy="274320"/>
                </a:xfrm>
                <a:prstGeom prst="rect">
                  <a:avLst/>
                </a:prstGeom>
              </p:spPr>
            </p:pic>
            <p:pic>
              <p:nvPicPr>
                <p:cNvPr id="986" name="Graphic 985">
                  <a:extLst>
                    <a:ext uri="{FF2B5EF4-FFF2-40B4-BE49-F238E27FC236}">
                      <a16:creationId xmlns:a16="http://schemas.microsoft.com/office/drawing/2014/main" id="{67B30118-9B37-4BCA-B76C-07C1EB1824E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805269" y="4772483"/>
                  <a:ext cx="258328" cy="274320"/>
                </a:xfrm>
                <a:prstGeom prst="rect">
                  <a:avLst/>
                </a:prstGeom>
              </p:spPr>
            </p:pic>
            <p:pic>
              <p:nvPicPr>
                <p:cNvPr id="987" name="Graphic 986">
                  <a:extLst>
                    <a:ext uri="{FF2B5EF4-FFF2-40B4-BE49-F238E27FC236}">
                      <a16:creationId xmlns:a16="http://schemas.microsoft.com/office/drawing/2014/main" id="{D43BA6D3-950E-4B04-8160-57C9535DC88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140733" y="4767865"/>
                  <a:ext cx="258328" cy="274320"/>
                </a:xfrm>
                <a:prstGeom prst="rect">
                  <a:avLst/>
                </a:prstGeom>
              </p:spPr>
            </p:pic>
          </p:grpSp>
          <p:sp>
            <p:nvSpPr>
              <p:cNvPr id="970" name="Rectangle 969">
                <a:extLst>
                  <a:ext uri="{FF2B5EF4-FFF2-40B4-BE49-F238E27FC236}">
                    <a16:creationId xmlns:a16="http://schemas.microsoft.com/office/drawing/2014/main" id="{28567D31-B476-4774-927D-DCBF30000487}"/>
                  </a:ext>
                </a:extLst>
              </p:cNvPr>
              <p:cNvSpPr/>
              <p:nvPr/>
            </p:nvSpPr>
            <p:spPr bwMode="auto">
              <a:xfrm>
                <a:off x="3286170" y="4635602"/>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71" name="TextBox 970">
                <a:extLst>
                  <a:ext uri="{FF2B5EF4-FFF2-40B4-BE49-F238E27FC236}">
                    <a16:creationId xmlns:a16="http://schemas.microsoft.com/office/drawing/2014/main" id="{A9603B7F-75D8-489F-B65E-CA3E87FB6489}"/>
                  </a:ext>
                </a:extLst>
              </p:cNvPr>
              <p:cNvSpPr txBox="1"/>
              <p:nvPr/>
            </p:nvSpPr>
            <p:spPr>
              <a:xfrm>
                <a:off x="3432875" y="4939353"/>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972" name="Straight Connector 971">
                <a:extLst>
                  <a:ext uri="{FF2B5EF4-FFF2-40B4-BE49-F238E27FC236}">
                    <a16:creationId xmlns:a16="http://schemas.microsoft.com/office/drawing/2014/main" id="{C537F57C-F795-4BAD-B687-9A6500F4AC47}"/>
                  </a:ext>
                  <a:ext uri="{C183D7F6-B498-43B3-948B-1728B52AA6E4}">
                    <adec:decorative xmlns:adec="http://schemas.microsoft.com/office/drawing/2017/decorative" val="1"/>
                  </a:ext>
                </a:extLst>
              </p:cNvPr>
              <p:cNvCxnSpPr>
                <a:cxnSpLocks/>
                <a:stCxn id="967" idx="0"/>
                <a:endCxn id="971" idx="2"/>
              </p:cNvCxnSpPr>
              <p:nvPr/>
            </p:nvCxnSpPr>
            <p:spPr>
              <a:xfrm flipH="1" flipV="1">
                <a:off x="3944205" y="5247130"/>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3" name="Rectangle 972">
                <a:extLst>
                  <a:ext uri="{FF2B5EF4-FFF2-40B4-BE49-F238E27FC236}">
                    <a16:creationId xmlns:a16="http://schemas.microsoft.com/office/drawing/2014/main" id="{3AE54B92-2265-4A14-A54E-420C822F4F93}"/>
                  </a:ext>
                </a:extLst>
              </p:cNvPr>
              <p:cNvSpPr/>
              <p:nvPr/>
            </p:nvSpPr>
            <p:spPr bwMode="auto">
              <a:xfrm>
                <a:off x="3284000" y="3801195"/>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74" name="TextBox 973">
                <a:extLst>
                  <a:ext uri="{FF2B5EF4-FFF2-40B4-BE49-F238E27FC236}">
                    <a16:creationId xmlns:a16="http://schemas.microsoft.com/office/drawing/2014/main" id="{F342F1AC-73DF-4566-8BBD-BE7DA41279C9}"/>
                  </a:ext>
                </a:extLst>
              </p:cNvPr>
              <p:cNvSpPr txBox="1"/>
              <p:nvPr/>
            </p:nvSpPr>
            <p:spPr>
              <a:xfrm>
                <a:off x="3253315" y="4109782"/>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975" name="Group 974">
                <a:extLst>
                  <a:ext uri="{FF2B5EF4-FFF2-40B4-BE49-F238E27FC236}">
                    <a16:creationId xmlns:a16="http://schemas.microsoft.com/office/drawing/2014/main" id="{B9C6CFE2-DB08-4635-97B3-1FED4EDDE544}"/>
                  </a:ext>
                </a:extLst>
              </p:cNvPr>
              <p:cNvGrpSpPr/>
              <p:nvPr/>
            </p:nvGrpSpPr>
            <p:grpSpPr>
              <a:xfrm>
                <a:off x="3634446" y="3871720"/>
                <a:ext cx="599974" cy="274320"/>
                <a:chOff x="5390169" y="4455523"/>
                <a:chExt cx="599974" cy="274320"/>
              </a:xfrm>
            </p:grpSpPr>
            <p:pic>
              <p:nvPicPr>
                <p:cNvPr id="983" name="Graphic 982">
                  <a:extLst>
                    <a:ext uri="{FF2B5EF4-FFF2-40B4-BE49-F238E27FC236}">
                      <a16:creationId xmlns:a16="http://schemas.microsoft.com/office/drawing/2014/main" id="{23910E70-C1A9-4EE6-B307-BB502A9D4EF9}"/>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984" name="Graphic 983">
                  <a:extLst>
                    <a:ext uri="{FF2B5EF4-FFF2-40B4-BE49-F238E27FC236}">
                      <a16:creationId xmlns:a16="http://schemas.microsoft.com/office/drawing/2014/main" id="{39B392E2-71EE-4A0A-813F-C1487912B9C7}"/>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976" name="Straight Connector 975">
                <a:extLst>
                  <a:ext uri="{FF2B5EF4-FFF2-40B4-BE49-F238E27FC236}">
                    <a16:creationId xmlns:a16="http://schemas.microsoft.com/office/drawing/2014/main" id="{E318B417-142D-4B70-B793-1885E7339B97}"/>
                  </a:ext>
                  <a:ext uri="{C183D7F6-B498-43B3-948B-1728B52AA6E4}">
                    <adec:decorative xmlns:adec="http://schemas.microsoft.com/office/drawing/2017/decorative" val="1"/>
                  </a:ext>
                </a:extLst>
              </p:cNvPr>
              <p:cNvCxnSpPr>
                <a:cxnSpLocks/>
                <a:stCxn id="970" idx="0"/>
                <a:endCxn id="974" idx="2"/>
              </p:cNvCxnSpPr>
              <p:nvPr/>
            </p:nvCxnSpPr>
            <p:spPr>
              <a:xfrm flipH="1" flipV="1">
                <a:off x="3926405" y="4417559"/>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77" name="Group 976">
                <a:extLst>
                  <a:ext uri="{FF2B5EF4-FFF2-40B4-BE49-F238E27FC236}">
                    <a16:creationId xmlns:a16="http://schemas.microsoft.com/office/drawing/2014/main" id="{E0D96DCC-A750-443D-AB8E-B2585ACD6893}"/>
                  </a:ext>
                </a:extLst>
              </p:cNvPr>
              <p:cNvGrpSpPr/>
              <p:nvPr/>
            </p:nvGrpSpPr>
            <p:grpSpPr>
              <a:xfrm>
                <a:off x="3264786" y="3118149"/>
                <a:ext cx="1346180" cy="464011"/>
                <a:chOff x="5503741" y="4181124"/>
                <a:chExt cx="1346180" cy="464011"/>
              </a:xfrm>
            </p:grpSpPr>
            <p:grpSp>
              <p:nvGrpSpPr>
                <p:cNvPr id="979" name="Group 978">
                  <a:extLst>
                    <a:ext uri="{FF2B5EF4-FFF2-40B4-BE49-F238E27FC236}">
                      <a16:creationId xmlns:a16="http://schemas.microsoft.com/office/drawing/2014/main" id="{3F7729C2-D329-4F44-8E15-4E4B98B7E022}"/>
                    </a:ext>
                  </a:extLst>
                </p:cNvPr>
                <p:cNvGrpSpPr/>
                <p:nvPr/>
              </p:nvGrpSpPr>
              <p:grpSpPr>
                <a:xfrm>
                  <a:off x="5503741" y="4181124"/>
                  <a:ext cx="1346180" cy="464011"/>
                  <a:chOff x="3294774" y="3932321"/>
                  <a:chExt cx="1346180" cy="464011"/>
                </a:xfrm>
              </p:grpSpPr>
              <p:sp>
                <p:nvSpPr>
                  <p:cNvPr id="981" name="Rectangle 980">
                    <a:extLst>
                      <a:ext uri="{FF2B5EF4-FFF2-40B4-BE49-F238E27FC236}">
                        <a16:creationId xmlns:a16="http://schemas.microsoft.com/office/drawing/2014/main" id="{D0F3B6D5-63B2-4585-871B-5C7BDDB6D9DB}"/>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82" name="TextBox 981">
                    <a:extLst>
                      <a:ext uri="{FF2B5EF4-FFF2-40B4-BE49-F238E27FC236}">
                        <a16:creationId xmlns:a16="http://schemas.microsoft.com/office/drawing/2014/main" id="{0004900F-014A-4318-A1E8-11199E25DC9D}"/>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980" name="Graphic 979">
                  <a:extLst>
                    <a:ext uri="{FF2B5EF4-FFF2-40B4-BE49-F238E27FC236}">
                      <a16:creationId xmlns:a16="http://schemas.microsoft.com/office/drawing/2014/main" id="{49F50CAF-BD3A-412D-92DE-878FBA63E43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978" name="Straight Connector 977">
                <a:extLst>
                  <a:ext uri="{FF2B5EF4-FFF2-40B4-BE49-F238E27FC236}">
                    <a16:creationId xmlns:a16="http://schemas.microsoft.com/office/drawing/2014/main" id="{93673264-502F-422F-AAB3-A91A7128FC50}"/>
                  </a:ext>
                  <a:ext uri="{C183D7F6-B498-43B3-948B-1728B52AA6E4}">
                    <adec:decorative xmlns:adec="http://schemas.microsoft.com/office/drawing/2017/decorative" val="1"/>
                  </a:ext>
                </a:extLst>
              </p:cNvPr>
              <p:cNvCxnSpPr>
                <a:cxnSpLocks/>
                <a:stCxn id="973" idx="0"/>
                <a:endCxn id="982" idx="2"/>
              </p:cNvCxnSpPr>
              <p:nvPr/>
            </p:nvCxnSpPr>
            <p:spPr>
              <a:xfrm flipH="1" flipV="1">
                <a:off x="3937876" y="3582160"/>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52" name="Graphic 951">
              <a:extLst>
                <a:ext uri="{FF2B5EF4-FFF2-40B4-BE49-F238E27FC236}">
                  <a16:creationId xmlns:a16="http://schemas.microsoft.com/office/drawing/2014/main" id="{0AFC948F-AC62-4993-8943-64DFEB3EA8B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65436" y="4657845"/>
              <a:ext cx="272606" cy="272606"/>
            </a:xfrm>
            <a:prstGeom prst="rect">
              <a:avLst/>
            </a:prstGeom>
          </p:spPr>
        </p:pic>
        <p:sp>
          <p:nvSpPr>
            <p:cNvPr id="953" name="TextBox 952">
              <a:extLst>
                <a:ext uri="{FF2B5EF4-FFF2-40B4-BE49-F238E27FC236}">
                  <a16:creationId xmlns:a16="http://schemas.microsoft.com/office/drawing/2014/main" id="{B8A63F93-5A98-4865-B295-5D5F95DD59FE}"/>
                </a:ext>
              </a:extLst>
            </p:cNvPr>
            <p:cNvSpPr txBox="1"/>
            <p:nvPr/>
          </p:nvSpPr>
          <p:spPr>
            <a:xfrm>
              <a:off x="1133636" y="4387000"/>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954" name="Connector: Elbow 953">
              <a:extLst>
                <a:ext uri="{FF2B5EF4-FFF2-40B4-BE49-F238E27FC236}">
                  <a16:creationId xmlns:a16="http://schemas.microsoft.com/office/drawing/2014/main" id="{50D1F088-C733-419A-A4CC-17C74BE31957}"/>
                </a:ext>
              </a:extLst>
            </p:cNvPr>
            <p:cNvCxnSpPr>
              <a:cxnSpLocks/>
            </p:cNvCxnSpPr>
            <p:nvPr/>
          </p:nvCxnSpPr>
          <p:spPr>
            <a:xfrm flipH="1" flipV="1">
              <a:off x="1891159" y="4017319"/>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5" name="Group 954">
              <a:extLst>
                <a:ext uri="{FF2B5EF4-FFF2-40B4-BE49-F238E27FC236}">
                  <a16:creationId xmlns:a16="http://schemas.microsoft.com/office/drawing/2014/main" id="{AE8D1BC2-2CB5-430F-B2EA-3FB3F8A31AF3}"/>
                </a:ext>
              </a:extLst>
            </p:cNvPr>
            <p:cNvGrpSpPr/>
            <p:nvPr/>
          </p:nvGrpSpPr>
          <p:grpSpPr>
            <a:xfrm>
              <a:off x="375661" y="5282630"/>
              <a:ext cx="695535" cy="205828"/>
              <a:chOff x="3273478" y="5394119"/>
              <a:chExt cx="695535" cy="205828"/>
            </a:xfrm>
          </p:grpSpPr>
          <p:pic>
            <p:nvPicPr>
              <p:cNvPr id="964" name="Graphic 963">
                <a:extLst>
                  <a:ext uri="{FF2B5EF4-FFF2-40B4-BE49-F238E27FC236}">
                    <a16:creationId xmlns:a16="http://schemas.microsoft.com/office/drawing/2014/main" id="{F2D91C02-00CE-4636-8B39-DC932BEDA2D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965" name="Graphic 964">
                <a:extLst>
                  <a:ext uri="{FF2B5EF4-FFF2-40B4-BE49-F238E27FC236}">
                    <a16:creationId xmlns:a16="http://schemas.microsoft.com/office/drawing/2014/main" id="{4323B1F9-A94E-4413-99AD-BA99FF96AEE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966" name="Graphic 965">
                <a:extLst>
                  <a:ext uri="{FF2B5EF4-FFF2-40B4-BE49-F238E27FC236}">
                    <a16:creationId xmlns:a16="http://schemas.microsoft.com/office/drawing/2014/main" id="{4EEAECB4-8792-4228-8314-3CD8E467030E}"/>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956" name="Group 955">
              <a:extLst>
                <a:ext uri="{FF2B5EF4-FFF2-40B4-BE49-F238E27FC236}">
                  <a16:creationId xmlns:a16="http://schemas.microsoft.com/office/drawing/2014/main" id="{3BC54958-EBC6-4797-9F01-FAD669B7E3D7}"/>
                </a:ext>
              </a:extLst>
            </p:cNvPr>
            <p:cNvGrpSpPr/>
            <p:nvPr/>
          </p:nvGrpSpPr>
          <p:grpSpPr>
            <a:xfrm>
              <a:off x="724102" y="4706719"/>
              <a:ext cx="977696" cy="275562"/>
              <a:chOff x="3434433" y="4786760"/>
              <a:chExt cx="977696" cy="275562"/>
            </a:xfrm>
          </p:grpSpPr>
          <p:pic>
            <p:nvPicPr>
              <p:cNvPr id="961" name="Graphic 960">
                <a:extLst>
                  <a:ext uri="{FF2B5EF4-FFF2-40B4-BE49-F238E27FC236}">
                    <a16:creationId xmlns:a16="http://schemas.microsoft.com/office/drawing/2014/main" id="{B7C66116-7AAD-4996-B1E3-874AC08211A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962" name="Graphic 961">
                <a:extLst>
                  <a:ext uri="{FF2B5EF4-FFF2-40B4-BE49-F238E27FC236}">
                    <a16:creationId xmlns:a16="http://schemas.microsoft.com/office/drawing/2014/main" id="{AACDC0B1-786D-434C-8E72-F2C5830B731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963" name="Graphic 962">
                <a:extLst>
                  <a:ext uri="{FF2B5EF4-FFF2-40B4-BE49-F238E27FC236}">
                    <a16:creationId xmlns:a16="http://schemas.microsoft.com/office/drawing/2014/main" id="{6746C344-2CF0-406F-BCB9-F64B9C211C1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957" name="Connector: Elbow 956">
              <a:extLst>
                <a:ext uri="{FF2B5EF4-FFF2-40B4-BE49-F238E27FC236}">
                  <a16:creationId xmlns:a16="http://schemas.microsoft.com/office/drawing/2014/main" id="{CB970908-E17D-469B-9967-CDFFA715F663}"/>
                </a:ext>
              </a:extLst>
            </p:cNvPr>
            <p:cNvCxnSpPr>
              <a:cxnSpLocks/>
            </p:cNvCxnSpPr>
            <p:nvPr/>
          </p:nvCxnSpPr>
          <p:spPr>
            <a:xfrm flipH="1" flipV="1">
              <a:off x="1869199" y="3290147"/>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58" name="TextBox 957">
              <a:extLst>
                <a:ext uri="{FF2B5EF4-FFF2-40B4-BE49-F238E27FC236}">
                  <a16:creationId xmlns:a16="http://schemas.microsoft.com/office/drawing/2014/main" id="{A2FE11DF-E6DF-4153-AB65-D6715EA6BC0D}"/>
                </a:ext>
              </a:extLst>
            </p:cNvPr>
            <p:cNvSpPr txBox="1"/>
            <p:nvPr/>
          </p:nvSpPr>
          <p:spPr>
            <a:xfrm>
              <a:off x="1208377" y="5282730"/>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959" name="Rectangle 958">
              <a:extLst>
                <a:ext uri="{FF2B5EF4-FFF2-40B4-BE49-F238E27FC236}">
                  <a16:creationId xmlns:a16="http://schemas.microsoft.com/office/drawing/2014/main" id="{18CCEF39-FCE7-4034-A132-0C9BD03D7605}"/>
                </a:ext>
              </a:extLst>
            </p:cNvPr>
            <p:cNvSpPr/>
            <p:nvPr/>
          </p:nvSpPr>
          <p:spPr bwMode="auto">
            <a:xfrm>
              <a:off x="220489" y="5583503"/>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960" name="Connector: Elbow 959">
              <a:extLst>
                <a:ext uri="{FF2B5EF4-FFF2-40B4-BE49-F238E27FC236}">
                  <a16:creationId xmlns:a16="http://schemas.microsoft.com/office/drawing/2014/main" id="{BBF4EF64-BBEB-4FDE-9D73-509095FD7910}"/>
                </a:ext>
              </a:extLst>
            </p:cNvPr>
            <p:cNvCxnSpPr>
              <a:cxnSpLocks/>
              <a:endCxn id="981" idx="1"/>
            </p:cNvCxnSpPr>
            <p:nvPr/>
          </p:nvCxnSpPr>
          <p:spPr>
            <a:xfrm rot="5400000" flipH="1" flipV="1">
              <a:off x="-663872" y="4363952"/>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cxnSp>
        <p:nvCxnSpPr>
          <p:cNvPr id="992" name="Connector: Elbow 991">
            <a:extLst>
              <a:ext uri="{FF2B5EF4-FFF2-40B4-BE49-F238E27FC236}">
                <a16:creationId xmlns:a16="http://schemas.microsoft.com/office/drawing/2014/main" id="{1103C2F9-7BE7-4D64-89CE-32DFC20E304D}"/>
              </a:ext>
              <a:ext uri="{C183D7F6-B498-43B3-948B-1728B52AA6E4}">
                <adec:decorative xmlns:adec="http://schemas.microsoft.com/office/drawing/2017/decorative" val="1"/>
              </a:ext>
            </a:extLst>
          </p:cNvPr>
          <p:cNvCxnSpPr>
            <a:cxnSpLocks/>
            <a:stCxn id="1012" idx="3"/>
            <a:endCxn id="1015" idx="3"/>
          </p:cNvCxnSpPr>
          <p:nvPr/>
        </p:nvCxnSpPr>
        <p:spPr>
          <a:xfrm flipH="1" flipV="1">
            <a:off x="67257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9" name="Rectangle 1008">
            <a:extLst>
              <a:ext uri="{FF2B5EF4-FFF2-40B4-BE49-F238E27FC236}">
                <a16:creationId xmlns:a16="http://schemas.microsoft.com/office/drawing/2014/main" id="{06EA4231-4438-4B40-A650-50308D08C310}"/>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0" name="TextBox 1009">
            <a:extLst>
              <a:ext uri="{FF2B5EF4-FFF2-40B4-BE49-F238E27FC236}">
                <a16:creationId xmlns:a16="http://schemas.microsoft.com/office/drawing/2014/main" id="{4403F02C-3A11-4429-BC47-2B7702DD013D}"/>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2" name="Rectangle 1011">
            <a:extLst>
              <a:ext uri="{FF2B5EF4-FFF2-40B4-BE49-F238E27FC236}">
                <a16:creationId xmlns:a16="http://schemas.microsoft.com/office/drawing/2014/main" id="{0FD34FC4-A335-47C0-BAD9-B8D96CC75390}"/>
              </a:ext>
              <a:ext uri="{C183D7F6-B498-43B3-948B-1728B52AA6E4}">
                <adec:decorative xmlns:adec="http://schemas.microsoft.com/office/drawing/2017/decorative" val="1"/>
              </a:ext>
            </a:extLst>
          </p:cNvPr>
          <p:cNvSpPr/>
          <p:nvPr/>
        </p:nvSpPr>
        <p:spPr bwMode="auto">
          <a:xfrm>
            <a:off x="53963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3" name="TextBox 1012">
            <a:extLst>
              <a:ext uri="{FF2B5EF4-FFF2-40B4-BE49-F238E27FC236}">
                <a16:creationId xmlns:a16="http://schemas.microsoft.com/office/drawing/2014/main" id="{16AD94F3-9051-4E16-8C24-7A96BC240F5E}"/>
              </a:ext>
              <a:ext uri="{C183D7F6-B498-43B3-948B-1728B52AA6E4}">
                <adec:decorative xmlns:adec="http://schemas.microsoft.com/office/drawing/2017/decorative" val="1"/>
              </a:ext>
            </a:extLst>
          </p:cNvPr>
          <p:cNvSpPr txBox="1"/>
          <p:nvPr/>
        </p:nvSpPr>
        <p:spPr>
          <a:xfrm>
            <a:off x="55430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14" name="Straight Connector 1013">
            <a:extLst>
              <a:ext uri="{FF2B5EF4-FFF2-40B4-BE49-F238E27FC236}">
                <a16:creationId xmlns:a16="http://schemas.microsoft.com/office/drawing/2014/main" id="{B8EB9DA7-C986-49F1-A1E8-FE3763EA5FE8}"/>
              </a:ext>
              <a:ext uri="{C183D7F6-B498-43B3-948B-1728B52AA6E4}">
                <adec:decorative xmlns:adec="http://schemas.microsoft.com/office/drawing/2017/decorative" val="1"/>
              </a:ext>
            </a:extLst>
          </p:cNvPr>
          <p:cNvCxnSpPr>
            <a:cxnSpLocks/>
            <a:stCxn id="1009" idx="0"/>
            <a:endCxn id="1013" idx="2"/>
          </p:cNvCxnSpPr>
          <p:nvPr/>
        </p:nvCxnSpPr>
        <p:spPr>
          <a:xfrm flipH="1" flipV="1">
            <a:off x="60543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5" name="Rectangle 1014">
            <a:extLst>
              <a:ext uri="{FF2B5EF4-FFF2-40B4-BE49-F238E27FC236}">
                <a16:creationId xmlns:a16="http://schemas.microsoft.com/office/drawing/2014/main" id="{7E317CC5-FD62-4BDA-AF27-66CC117582B9}"/>
              </a:ext>
              <a:ext uri="{C183D7F6-B498-43B3-948B-1728B52AA6E4}">
                <adec:decorative xmlns:adec="http://schemas.microsoft.com/office/drawing/2017/decorative" val="1"/>
              </a:ext>
            </a:extLst>
          </p:cNvPr>
          <p:cNvSpPr/>
          <p:nvPr/>
        </p:nvSpPr>
        <p:spPr bwMode="auto">
          <a:xfrm>
            <a:off x="53941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16" name="TextBox 1015">
            <a:extLst>
              <a:ext uri="{FF2B5EF4-FFF2-40B4-BE49-F238E27FC236}">
                <a16:creationId xmlns:a16="http://schemas.microsoft.com/office/drawing/2014/main" id="{93B9EF33-5ECB-45E6-B360-A01C098E6DC6}"/>
              </a:ext>
              <a:ext uri="{C183D7F6-B498-43B3-948B-1728B52AA6E4}">
                <adec:decorative xmlns:adec="http://schemas.microsoft.com/office/drawing/2017/decorative" val="1"/>
              </a:ext>
            </a:extLst>
          </p:cNvPr>
          <p:cNvSpPr txBox="1"/>
          <p:nvPr/>
        </p:nvSpPr>
        <p:spPr>
          <a:xfrm>
            <a:off x="53635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017" name="Group 1016">
            <a:extLst>
              <a:ext uri="{FF2B5EF4-FFF2-40B4-BE49-F238E27FC236}">
                <a16:creationId xmlns:a16="http://schemas.microsoft.com/office/drawing/2014/main" id="{291BA44C-9949-4624-9417-F70FB9251E07}"/>
              </a:ext>
              <a:ext uri="{C183D7F6-B498-43B3-948B-1728B52AA6E4}">
                <adec:decorative xmlns:adec="http://schemas.microsoft.com/office/drawing/2017/decorative" val="1"/>
              </a:ext>
            </a:extLst>
          </p:cNvPr>
          <p:cNvGrpSpPr/>
          <p:nvPr/>
        </p:nvGrpSpPr>
        <p:grpSpPr>
          <a:xfrm>
            <a:off x="5744633" y="3883181"/>
            <a:ext cx="599974" cy="274320"/>
            <a:chOff x="5390169" y="4455523"/>
            <a:chExt cx="599974" cy="274320"/>
          </a:xfrm>
        </p:grpSpPr>
        <p:pic>
          <p:nvPicPr>
            <p:cNvPr id="1025" name="Graphic 1024">
              <a:extLst>
                <a:ext uri="{FF2B5EF4-FFF2-40B4-BE49-F238E27FC236}">
                  <a16:creationId xmlns:a16="http://schemas.microsoft.com/office/drawing/2014/main" id="{966BF523-FC00-4B81-B7C5-BEDCBCAB6AA2}"/>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026" name="Graphic 1025">
              <a:extLst>
                <a:ext uri="{FF2B5EF4-FFF2-40B4-BE49-F238E27FC236}">
                  <a16:creationId xmlns:a16="http://schemas.microsoft.com/office/drawing/2014/main" id="{A9D288AE-E924-47E2-8D5D-D45DD4F4BDCA}"/>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018" name="Straight Connector 1017">
            <a:extLst>
              <a:ext uri="{FF2B5EF4-FFF2-40B4-BE49-F238E27FC236}">
                <a16:creationId xmlns:a16="http://schemas.microsoft.com/office/drawing/2014/main" id="{1A7ECC57-CEC1-44E6-A9F7-EDCCCCB499D5}"/>
              </a:ext>
              <a:ext uri="{C183D7F6-B498-43B3-948B-1728B52AA6E4}">
                <adec:decorative xmlns:adec="http://schemas.microsoft.com/office/drawing/2017/decorative" val="1"/>
              </a:ext>
            </a:extLst>
          </p:cNvPr>
          <p:cNvCxnSpPr>
            <a:cxnSpLocks/>
            <a:stCxn id="1012" idx="0"/>
            <a:endCxn id="1016" idx="2"/>
          </p:cNvCxnSpPr>
          <p:nvPr/>
        </p:nvCxnSpPr>
        <p:spPr>
          <a:xfrm flipH="1" flipV="1">
            <a:off x="60365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19" name="Group 1018">
            <a:extLst>
              <a:ext uri="{FF2B5EF4-FFF2-40B4-BE49-F238E27FC236}">
                <a16:creationId xmlns:a16="http://schemas.microsoft.com/office/drawing/2014/main" id="{CD5F30FD-4946-4101-9116-91C2B2202BA9}"/>
              </a:ext>
              <a:ext uri="{C183D7F6-B498-43B3-948B-1728B52AA6E4}">
                <adec:decorative xmlns:adec="http://schemas.microsoft.com/office/drawing/2017/decorative" val="1"/>
              </a:ext>
            </a:extLst>
          </p:cNvPr>
          <p:cNvGrpSpPr/>
          <p:nvPr/>
        </p:nvGrpSpPr>
        <p:grpSpPr>
          <a:xfrm>
            <a:off x="5374973" y="3129610"/>
            <a:ext cx="1346180" cy="464011"/>
            <a:chOff x="5503741" y="4181124"/>
            <a:chExt cx="1346180" cy="464011"/>
          </a:xfrm>
        </p:grpSpPr>
        <p:grpSp>
          <p:nvGrpSpPr>
            <p:cNvPr id="1021" name="Group 1020">
              <a:extLst>
                <a:ext uri="{FF2B5EF4-FFF2-40B4-BE49-F238E27FC236}">
                  <a16:creationId xmlns:a16="http://schemas.microsoft.com/office/drawing/2014/main" id="{C98D8D54-9612-4AB4-9300-B59A846D14BB}"/>
                </a:ext>
              </a:extLst>
            </p:cNvPr>
            <p:cNvGrpSpPr/>
            <p:nvPr/>
          </p:nvGrpSpPr>
          <p:grpSpPr>
            <a:xfrm>
              <a:off x="5503741" y="4181124"/>
              <a:ext cx="1346180" cy="464011"/>
              <a:chOff x="3294774" y="3932321"/>
              <a:chExt cx="1346180" cy="464011"/>
            </a:xfrm>
          </p:grpSpPr>
          <p:sp>
            <p:nvSpPr>
              <p:cNvPr id="1023" name="Rectangle 1022">
                <a:extLst>
                  <a:ext uri="{FF2B5EF4-FFF2-40B4-BE49-F238E27FC236}">
                    <a16:creationId xmlns:a16="http://schemas.microsoft.com/office/drawing/2014/main" id="{DA2CA2C8-06E0-4CA5-BD7E-F7403B1603FC}"/>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4" name="TextBox 1023">
                <a:extLst>
                  <a:ext uri="{FF2B5EF4-FFF2-40B4-BE49-F238E27FC236}">
                    <a16:creationId xmlns:a16="http://schemas.microsoft.com/office/drawing/2014/main" id="{646C3355-2A73-40BF-A2DA-D56C76ADAF00}"/>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022" name="Graphic 1021">
              <a:extLst>
                <a:ext uri="{FF2B5EF4-FFF2-40B4-BE49-F238E27FC236}">
                  <a16:creationId xmlns:a16="http://schemas.microsoft.com/office/drawing/2014/main" id="{90060AB7-DF21-4C82-9965-3B3F7477E05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020" name="Straight Connector 1019">
            <a:extLst>
              <a:ext uri="{FF2B5EF4-FFF2-40B4-BE49-F238E27FC236}">
                <a16:creationId xmlns:a16="http://schemas.microsoft.com/office/drawing/2014/main" id="{856BF402-36DB-46E2-BD91-A0C2A12D59B9}"/>
              </a:ext>
              <a:ext uri="{C183D7F6-B498-43B3-948B-1728B52AA6E4}">
                <adec:decorative xmlns:adec="http://schemas.microsoft.com/office/drawing/2017/decorative" val="1"/>
              </a:ext>
            </a:extLst>
          </p:cNvPr>
          <p:cNvCxnSpPr>
            <a:cxnSpLocks/>
            <a:stCxn id="1015" idx="0"/>
            <a:endCxn id="1024" idx="2"/>
          </p:cNvCxnSpPr>
          <p:nvPr/>
        </p:nvCxnSpPr>
        <p:spPr>
          <a:xfrm flipH="1" flipV="1">
            <a:off x="60480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94" name="Graphic 993">
            <a:extLst>
              <a:ext uri="{FF2B5EF4-FFF2-40B4-BE49-F238E27FC236}">
                <a16:creationId xmlns:a16="http://schemas.microsoft.com/office/drawing/2014/main" id="{223DE556-E59D-49B0-BA26-823A801AB35D}"/>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800014" y="4638601"/>
            <a:ext cx="272606" cy="272606"/>
          </a:xfrm>
          <a:prstGeom prst="rect">
            <a:avLst/>
          </a:prstGeom>
        </p:spPr>
      </p:pic>
      <p:sp>
        <p:nvSpPr>
          <p:cNvPr id="995" name="TextBox 994">
            <a:extLst>
              <a:ext uri="{FF2B5EF4-FFF2-40B4-BE49-F238E27FC236}">
                <a16:creationId xmlns:a16="http://schemas.microsoft.com/office/drawing/2014/main" id="{333DD035-3481-49C4-991A-CBBBE5D02951}"/>
              </a:ext>
              <a:ext uri="{C183D7F6-B498-43B3-948B-1728B52AA6E4}">
                <adec:decorative xmlns:adec="http://schemas.microsoft.com/office/drawing/2017/decorative" val="1"/>
              </a:ext>
            </a:extLst>
          </p:cNvPr>
          <p:cNvSpPr txBox="1"/>
          <p:nvPr/>
        </p:nvSpPr>
        <p:spPr>
          <a:xfrm>
            <a:off x="59682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996" name="Connector: Elbow 995">
            <a:extLst>
              <a:ext uri="{FF2B5EF4-FFF2-40B4-BE49-F238E27FC236}">
                <a16:creationId xmlns:a16="http://schemas.microsoft.com/office/drawing/2014/main" id="{5BB487FC-6714-41EA-A7B6-CECB677872A8}"/>
              </a:ext>
              <a:ext uri="{C183D7F6-B498-43B3-948B-1728B52AA6E4}">
                <adec:decorative xmlns:adec="http://schemas.microsoft.com/office/drawing/2017/decorative" val="1"/>
              </a:ext>
            </a:extLst>
          </p:cNvPr>
          <p:cNvCxnSpPr>
            <a:cxnSpLocks/>
          </p:cNvCxnSpPr>
          <p:nvPr/>
        </p:nvCxnSpPr>
        <p:spPr>
          <a:xfrm flipH="1" flipV="1">
            <a:off x="67257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97" name="Group 996">
            <a:extLst>
              <a:ext uri="{FF2B5EF4-FFF2-40B4-BE49-F238E27FC236}">
                <a16:creationId xmlns:a16="http://schemas.microsoft.com/office/drawing/2014/main" id="{427CE9F6-565B-4C93-B67E-4D88CBBF1832}"/>
              </a:ext>
              <a:ext uri="{C183D7F6-B498-43B3-948B-1728B52AA6E4}">
                <adec:decorative xmlns:adec="http://schemas.microsoft.com/office/drawing/2017/decorative" val="1"/>
              </a:ext>
            </a:extLst>
          </p:cNvPr>
          <p:cNvGrpSpPr/>
          <p:nvPr/>
        </p:nvGrpSpPr>
        <p:grpSpPr>
          <a:xfrm>
            <a:off x="5210239" y="5263386"/>
            <a:ext cx="695535" cy="205828"/>
            <a:chOff x="3273478" y="5394119"/>
            <a:chExt cx="695535" cy="205828"/>
          </a:xfrm>
        </p:grpSpPr>
        <p:pic>
          <p:nvPicPr>
            <p:cNvPr id="1006" name="Graphic 1005">
              <a:extLst>
                <a:ext uri="{FF2B5EF4-FFF2-40B4-BE49-F238E27FC236}">
                  <a16:creationId xmlns:a16="http://schemas.microsoft.com/office/drawing/2014/main" id="{BA4985CC-C95B-412B-8335-294A6CC32D6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07" name="Graphic 1006">
              <a:extLst>
                <a:ext uri="{FF2B5EF4-FFF2-40B4-BE49-F238E27FC236}">
                  <a16:creationId xmlns:a16="http://schemas.microsoft.com/office/drawing/2014/main" id="{0C7FE390-96EE-4C14-A5D6-5328D3652C2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08" name="Graphic 1007">
              <a:extLst>
                <a:ext uri="{FF2B5EF4-FFF2-40B4-BE49-F238E27FC236}">
                  <a16:creationId xmlns:a16="http://schemas.microsoft.com/office/drawing/2014/main" id="{D30F1911-4F9C-4A77-B1C8-B954C04BFD2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998" name="Group 997">
            <a:extLst>
              <a:ext uri="{FF2B5EF4-FFF2-40B4-BE49-F238E27FC236}">
                <a16:creationId xmlns:a16="http://schemas.microsoft.com/office/drawing/2014/main" id="{FB56822F-343F-441F-82AB-44F24ECF8B4A}"/>
              </a:ext>
              <a:ext uri="{C183D7F6-B498-43B3-948B-1728B52AA6E4}">
                <adec:decorative xmlns:adec="http://schemas.microsoft.com/office/drawing/2017/decorative" val="1"/>
              </a:ext>
            </a:extLst>
          </p:cNvPr>
          <p:cNvGrpSpPr/>
          <p:nvPr/>
        </p:nvGrpSpPr>
        <p:grpSpPr>
          <a:xfrm>
            <a:off x="5558680" y="4687475"/>
            <a:ext cx="977696" cy="275562"/>
            <a:chOff x="3434433" y="4786760"/>
            <a:chExt cx="977696" cy="275562"/>
          </a:xfrm>
        </p:grpSpPr>
        <p:pic>
          <p:nvPicPr>
            <p:cNvPr id="1003" name="Graphic 1002">
              <a:extLst>
                <a:ext uri="{FF2B5EF4-FFF2-40B4-BE49-F238E27FC236}">
                  <a16:creationId xmlns:a16="http://schemas.microsoft.com/office/drawing/2014/main" id="{611DEF08-A8C2-4D5F-902D-1180887A302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04" name="Graphic 1003">
              <a:extLst>
                <a:ext uri="{FF2B5EF4-FFF2-40B4-BE49-F238E27FC236}">
                  <a16:creationId xmlns:a16="http://schemas.microsoft.com/office/drawing/2014/main" id="{D2157D2B-3462-4360-B8B6-D42EF28C81E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05" name="Graphic 1004">
              <a:extLst>
                <a:ext uri="{FF2B5EF4-FFF2-40B4-BE49-F238E27FC236}">
                  <a16:creationId xmlns:a16="http://schemas.microsoft.com/office/drawing/2014/main" id="{C2E31EB7-FC81-4FF3-8735-77062535E2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999" name="Connector: Elbow 998">
            <a:extLst>
              <a:ext uri="{FF2B5EF4-FFF2-40B4-BE49-F238E27FC236}">
                <a16:creationId xmlns:a16="http://schemas.microsoft.com/office/drawing/2014/main" id="{19425D82-F6E8-47BE-B181-DA49A69B14AB}"/>
              </a:ext>
              <a:ext uri="{C183D7F6-B498-43B3-948B-1728B52AA6E4}">
                <adec:decorative xmlns:adec="http://schemas.microsoft.com/office/drawing/2017/decorative" val="1"/>
              </a:ext>
            </a:extLst>
          </p:cNvPr>
          <p:cNvCxnSpPr>
            <a:cxnSpLocks/>
          </p:cNvCxnSpPr>
          <p:nvPr/>
        </p:nvCxnSpPr>
        <p:spPr>
          <a:xfrm flipH="1" flipV="1">
            <a:off x="67037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0" name="TextBox 999">
            <a:extLst>
              <a:ext uri="{FF2B5EF4-FFF2-40B4-BE49-F238E27FC236}">
                <a16:creationId xmlns:a16="http://schemas.microsoft.com/office/drawing/2014/main" id="{7E3600AB-3F42-483F-82FC-2ACA18E742B7}"/>
              </a:ext>
              <a:ext uri="{C183D7F6-B498-43B3-948B-1728B52AA6E4}">
                <adec:decorative xmlns:adec="http://schemas.microsoft.com/office/drawing/2017/decorative" val="1"/>
              </a:ext>
            </a:extLst>
          </p:cNvPr>
          <p:cNvSpPr txBox="1"/>
          <p:nvPr/>
        </p:nvSpPr>
        <p:spPr>
          <a:xfrm>
            <a:off x="60429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1001" name="Rectangle 1000">
            <a:extLst>
              <a:ext uri="{FF2B5EF4-FFF2-40B4-BE49-F238E27FC236}">
                <a16:creationId xmlns:a16="http://schemas.microsoft.com/office/drawing/2014/main" id="{70B289CD-20E2-40C4-899C-FA4B71DCFDAF}"/>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1002" name="Connector: Elbow 1001">
            <a:extLst>
              <a:ext uri="{FF2B5EF4-FFF2-40B4-BE49-F238E27FC236}">
                <a16:creationId xmlns:a16="http://schemas.microsoft.com/office/drawing/2014/main" id="{ED68CD64-F48C-499F-A1D4-EC7B47294E38}"/>
              </a:ext>
              <a:ext uri="{C183D7F6-B498-43B3-948B-1728B52AA6E4}">
                <adec:decorative xmlns:adec="http://schemas.microsoft.com/office/drawing/2017/decorative" val="1"/>
              </a:ext>
            </a:extLst>
          </p:cNvPr>
          <p:cNvCxnSpPr>
            <a:cxnSpLocks/>
            <a:endCxn id="1023" idx="1"/>
          </p:cNvCxnSpPr>
          <p:nvPr/>
        </p:nvCxnSpPr>
        <p:spPr>
          <a:xfrm rot="5400000" flipH="1" flipV="1">
            <a:off x="41707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cxnSp>
        <p:nvCxnSpPr>
          <p:cNvPr id="1034" name="Connector: Elbow 1033">
            <a:extLst>
              <a:ext uri="{FF2B5EF4-FFF2-40B4-BE49-F238E27FC236}">
                <a16:creationId xmlns:a16="http://schemas.microsoft.com/office/drawing/2014/main" id="{C51D1460-6EC1-4BF0-B809-D87013F768C3}"/>
              </a:ext>
              <a:ext uri="{C183D7F6-B498-43B3-948B-1728B52AA6E4}">
                <adec:decorative xmlns:adec="http://schemas.microsoft.com/office/drawing/2017/decorative" val="1"/>
              </a:ext>
            </a:extLst>
          </p:cNvPr>
          <p:cNvCxnSpPr>
            <a:cxnSpLocks/>
            <a:stCxn id="1054" idx="3"/>
            <a:endCxn id="1057" idx="3"/>
          </p:cNvCxnSpPr>
          <p:nvPr/>
        </p:nvCxnSpPr>
        <p:spPr>
          <a:xfrm flipH="1" flipV="1">
            <a:off x="91088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4" name="Rectangle 1053">
            <a:extLst>
              <a:ext uri="{FF2B5EF4-FFF2-40B4-BE49-F238E27FC236}">
                <a16:creationId xmlns:a16="http://schemas.microsoft.com/office/drawing/2014/main" id="{6FAF7B71-3A96-46F2-86CB-C1655E057D3D}"/>
              </a:ext>
              <a:ext uri="{C183D7F6-B498-43B3-948B-1728B52AA6E4}">
                <adec:decorative xmlns:adec="http://schemas.microsoft.com/office/drawing/2017/decorative" val="1"/>
              </a:ext>
            </a:extLst>
          </p:cNvPr>
          <p:cNvSpPr/>
          <p:nvPr/>
        </p:nvSpPr>
        <p:spPr bwMode="auto">
          <a:xfrm>
            <a:off x="77794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5" name="TextBox 1054">
            <a:extLst>
              <a:ext uri="{FF2B5EF4-FFF2-40B4-BE49-F238E27FC236}">
                <a16:creationId xmlns:a16="http://schemas.microsoft.com/office/drawing/2014/main" id="{F55BD597-E25F-4988-92C8-55719FA253FC}"/>
              </a:ext>
              <a:ext uri="{C183D7F6-B498-43B3-948B-1728B52AA6E4}">
                <adec:decorative xmlns:adec="http://schemas.microsoft.com/office/drawing/2017/decorative" val="1"/>
              </a:ext>
            </a:extLst>
          </p:cNvPr>
          <p:cNvSpPr txBox="1"/>
          <p:nvPr/>
        </p:nvSpPr>
        <p:spPr>
          <a:xfrm>
            <a:off x="79261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56" name="Straight Connector 1055">
            <a:extLst>
              <a:ext uri="{FF2B5EF4-FFF2-40B4-BE49-F238E27FC236}">
                <a16:creationId xmlns:a16="http://schemas.microsoft.com/office/drawing/2014/main" id="{8A856A69-5DC4-41D2-B12F-10A1A553FE3D}"/>
              </a:ext>
              <a:ext uri="{C183D7F6-B498-43B3-948B-1728B52AA6E4}">
                <adec:decorative xmlns:adec="http://schemas.microsoft.com/office/drawing/2017/decorative" val="1"/>
              </a:ext>
            </a:extLst>
          </p:cNvPr>
          <p:cNvCxnSpPr>
            <a:cxnSpLocks/>
            <a:stCxn id="1051" idx="0"/>
            <a:endCxn id="1055" idx="2"/>
          </p:cNvCxnSpPr>
          <p:nvPr/>
        </p:nvCxnSpPr>
        <p:spPr>
          <a:xfrm flipH="1" flipV="1">
            <a:off x="84374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7" name="Rectangle 1056">
            <a:extLst>
              <a:ext uri="{FF2B5EF4-FFF2-40B4-BE49-F238E27FC236}">
                <a16:creationId xmlns:a16="http://schemas.microsoft.com/office/drawing/2014/main" id="{EFA46F21-025A-422C-9235-A42B35F903F0}"/>
              </a:ext>
              <a:ext uri="{C183D7F6-B498-43B3-948B-1728B52AA6E4}">
                <adec:decorative xmlns:adec="http://schemas.microsoft.com/office/drawing/2017/decorative" val="1"/>
              </a:ext>
            </a:extLst>
          </p:cNvPr>
          <p:cNvSpPr/>
          <p:nvPr/>
        </p:nvSpPr>
        <p:spPr bwMode="auto">
          <a:xfrm>
            <a:off x="77772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8" name="TextBox 1057">
            <a:extLst>
              <a:ext uri="{FF2B5EF4-FFF2-40B4-BE49-F238E27FC236}">
                <a16:creationId xmlns:a16="http://schemas.microsoft.com/office/drawing/2014/main" id="{DFE1B906-1658-49AA-B0CD-3D96D07C295D}"/>
              </a:ext>
              <a:ext uri="{C183D7F6-B498-43B3-948B-1728B52AA6E4}">
                <adec:decorative xmlns:adec="http://schemas.microsoft.com/office/drawing/2017/decorative" val="1"/>
              </a:ext>
            </a:extLst>
          </p:cNvPr>
          <p:cNvSpPr txBox="1"/>
          <p:nvPr/>
        </p:nvSpPr>
        <p:spPr>
          <a:xfrm>
            <a:off x="77466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059" name="Group 1058">
            <a:extLst>
              <a:ext uri="{FF2B5EF4-FFF2-40B4-BE49-F238E27FC236}">
                <a16:creationId xmlns:a16="http://schemas.microsoft.com/office/drawing/2014/main" id="{36BE61B8-934F-4322-9F77-8578CBC8BE04}"/>
              </a:ext>
              <a:ext uri="{C183D7F6-B498-43B3-948B-1728B52AA6E4}">
                <adec:decorative xmlns:adec="http://schemas.microsoft.com/office/drawing/2017/decorative" val="1"/>
              </a:ext>
            </a:extLst>
          </p:cNvPr>
          <p:cNvGrpSpPr/>
          <p:nvPr/>
        </p:nvGrpSpPr>
        <p:grpSpPr>
          <a:xfrm>
            <a:off x="8127733" y="3883181"/>
            <a:ext cx="599974" cy="274320"/>
            <a:chOff x="5390169" y="4455523"/>
            <a:chExt cx="599974" cy="274320"/>
          </a:xfrm>
        </p:grpSpPr>
        <p:pic>
          <p:nvPicPr>
            <p:cNvPr id="1067" name="Graphic 1066">
              <a:extLst>
                <a:ext uri="{FF2B5EF4-FFF2-40B4-BE49-F238E27FC236}">
                  <a16:creationId xmlns:a16="http://schemas.microsoft.com/office/drawing/2014/main" id="{E7C6A988-CBCF-48E5-876C-C98D3EE5261A}"/>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068" name="Graphic 1067">
              <a:extLst>
                <a:ext uri="{FF2B5EF4-FFF2-40B4-BE49-F238E27FC236}">
                  <a16:creationId xmlns:a16="http://schemas.microsoft.com/office/drawing/2014/main" id="{3C2AEC1D-8C4A-4B0C-86C4-F48903F512AE}"/>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060" name="Straight Connector 1059">
            <a:extLst>
              <a:ext uri="{FF2B5EF4-FFF2-40B4-BE49-F238E27FC236}">
                <a16:creationId xmlns:a16="http://schemas.microsoft.com/office/drawing/2014/main" id="{F1D848D2-7768-453F-A08F-4A29E635EFB8}"/>
              </a:ext>
              <a:ext uri="{C183D7F6-B498-43B3-948B-1728B52AA6E4}">
                <adec:decorative xmlns:adec="http://schemas.microsoft.com/office/drawing/2017/decorative" val="1"/>
              </a:ext>
            </a:extLst>
          </p:cNvPr>
          <p:cNvCxnSpPr>
            <a:cxnSpLocks/>
            <a:stCxn id="1054" idx="0"/>
            <a:endCxn id="1058" idx="2"/>
          </p:cNvCxnSpPr>
          <p:nvPr/>
        </p:nvCxnSpPr>
        <p:spPr>
          <a:xfrm flipH="1" flipV="1">
            <a:off x="84196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61" name="Group 1060">
            <a:extLst>
              <a:ext uri="{FF2B5EF4-FFF2-40B4-BE49-F238E27FC236}">
                <a16:creationId xmlns:a16="http://schemas.microsoft.com/office/drawing/2014/main" id="{D75DCA49-DA5C-4D33-8ED2-AEE41AE2958E}"/>
              </a:ext>
              <a:ext uri="{C183D7F6-B498-43B3-948B-1728B52AA6E4}">
                <adec:decorative xmlns:adec="http://schemas.microsoft.com/office/drawing/2017/decorative" val="1"/>
              </a:ext>
            </a:extLst>
          </p:cNvPr>
          <p:cNvGrpSpPr/>
          <p:nvPr/>
        </p:nvGrpSpPr>
        <p:grpSpPr>
          <a:xfrm>
            <a:off x="7758073" y="3129610"/>
            <a:ext cx="1346180" cy="464011"/>
            <a:chOff x="5503741" y="4181124"/>
            <a:chExt cx="1346180" cy="464011"/>
          </a:xfrm>
        </p:grpSpPr>
        <p:grpSp>
          <p:nvGrpSpPr>
            <p:cNvPr id="1063" name="Group 1062">
              <a:extLst>
                <a:ext uri="{FF2B5EF4-FFF2-40B4-BE49-F238E27FC236}">
                  <a16:creationId xmlns:a16="http://schemas.microsoft.com/office/drawing/2014/main" id="{4AC90BA7-8A63-40DD-BE8C-6C725BFFE4DF}"/>
                </a:ext>
              </a:extLst>
            </p:cNvPr>
            <p:cNvGrpSpPr/>
            <p:nvPr/>
          </p:nvGrpSpPr>
          <p:grpSpPr>
            <a:xfrm>
              <a:off x="5503741" y="4181124"/>
              <a:ext cx="1346180" cy="464011"/>
              <a:chOff x="3294774" y="3932321"/>
              <a:chExt cx="1346180" cy="464011"/>
            </a:xfrm>
          </p:grpSpPr>
          <p:sp>
            <p:nvSpPr>
              <p:cNvPr id="1065" name="Rectangle 1064">
                <a:extLst>
                  <a:ext uri="{FF2B5EF4-FFF2-40B4-BE49-F238E27FC236}">
                    <a16:creationId xmlns:a16="http://schemas.microsoft.com/office/drawing/2014/main" id="{D54027F4-B302-47D2-B653-4391787B80AA}"/>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66" name="TextBox 1065">
                <a:extLst>
                  <a:ext uri="{FF2B5EF4-FFF2-40B4-BE49-F238E27FC236}">
                    <a16:creationId xmlns:a16="http://schemas.microsoft.com/office/drawing/2014/main" id="{B87673F5-F56D-4227-B00F-E2C9315ECFB3}"/>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064" name="Graphic 1063">
              <a:extLst>
                <a:ext uri="{FF2B5EF4-FFF2-40B4-BE49-F238E27FC236}">
                  <a16:creationId xmlns:a16="http://schemas.microsoft.com/office/drawing/2014/main" id="{79CF1E25-B88E-4538-9B0D-4C1A66D9F1E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062" name="Straight Connector 1061">
            <a:extLst>
              <a:ext uri="{FF2B5EF4-FFF2-40B4-BE49-F238E27FC236}">
                <a16:creationId xmlns:a16="http://schemas.microsoft.com/office/drawing/2014/main" id="{C720FE99-4102-48B1-8939-6B35F31B1251}"/>
              </a:ext>
              <a:ext uri="{C183D7F6-B498-43B3-948B-1728B52AA6E4}">
                <adec:decorative xmlns:adec="http://schemas.microsoft.com/office/drawing/2017/decorative" val="1"/>
              </a:ext>
            </a:extLst>
          </p:cNvPr>
          <p:cNvCxnSpPr>
            <a:cxnSpLocks/>
            <a:stCxn id="1057" idx="0"/>
            <a:endCxn id="1066" idx="2"/>
          </p:cNvCxnSpPr>
          <p:nvPr/>
        </p:nvCxnSpPr>
        <p:spPr>
          <a:xfrm flipH="1" flipV="1">
            <a:off x="84311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6" name="Graphic 1035">
            <a:extLst>
              <a:ext uri="{FF2B5EF4-FFF2-40B4-BE49-F238E27FC236}">
                <a16:creationId xmlns:a16="http://schemas.microsoft.com/office/drawing/2014/main" id="{62C40F41-C113-4D7F-9511-D3E325EB77D8}"/>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83114" y="4638601"/>
            <a:ext cx="272606" cy="272606"/>
          </a:xfrm>
          <a:prstGeom prst="rect">
            <a:avLst/>
          </a:prstGeom>
        </p:spPr>
      </p:pic>
      <p:sp>
        <p:nvSpPr>
          <p:cNvPr id="1037" name="TextBox 1036">
            <a:extLst>
              <a:ext uri="{FF2B5EF4-FFF2-40B4-BE49-F238E27FC236}">
                <a16:creationId xmlns:a16="http://schemas.microsoft.com/office/drawing/2014/main" id="{2466494C-1B38-4024-AA6C-F51918934E5E}"/>
              </a:ext>
              <a:ext uri="{C183D7F6-B498-43B3-948B-1728B52AA6E4}">
                <adec:decorative xmlns:adec="http://schemas.microsoft.com/office/drawing/2017/decorative" val="1"/>
              </a:ext>
            </a:extLst>
          </p:cNvPr>
          <p:cNvSpPr txBox="1"/>
          <p:nvPr/>
        </p:nvSpPr>
        <p:spPr>
          <a:xfrm>
            <a:off x="83513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1038" name="Connector: Elbow 1037">
            <a:extLst>
              <a:ext uri="{FF2B5EF4-FFF2-40B4-BE49-F238E27FC236}">
                <a16:creationId xmlns:a16="http://schemas.microsoft.com/office/drawing/2014/main" id="{575DAECD-08BF-4582-818A-7D2D4767D3DD}"/>
              </a:ext>
              <a:ext uri="{C183D7F6-B498-43B3-948B-1728B52AA6E4}">
                <adec:decorative xmlns:adec="http://schemas.microsoft.com/office/drawing/2017/decorative" val="1"/>
              </a:ext>
            </a:extLst>
          </p:cNvPr>
          <p:cNvCxnSpPr>
            <a:cxnSpLocks/>
          </p:cNvCxnSpPr>
          <p:nvPr/>
        </p:nvCxnSpPr>
        <p:spPr>
          <a:xfrm flipH="1" flipV="1">
            <a:off x="91088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39" name="Group 1038">
            <a:extLst>
              <a:ext uri="{FF2B5EF4-FFF2-40B4-BE49-F238E27FC236}">
                <a16:creationId xmlns:a16="http://schemas.microsoft.com/office/drawing/2014/main" id="{26189054-8285-4A17-98E4-DA653848E531}"/>
              </a:ext>
              <a:ext uri="{C183D7F6-B498-43B3-948B-1728B52AA6E4}">
                <adec:decorative xmlns:adec="http://schemas.microsoft.com/office/drawing/2017/decorative" val="1"/>
              </a:ext>
            </a:extLst>
          </p:cNvPr>
          <p:cNvGrpSpPr/>
          <p:nvPr/>
        </p:nvGrpSpPr>
        <p:grpSpPr>
          <a:xfrm>
            <a:off x="7593339" y="5263386"/>
            <a:ext cx="695535" cy="205828"/>
            <a:chOff x="3273478" y="5394119"/>
            <a:chExt cx="695535" cy="205828"/>
          </a:xfrm>
        </p:grpSpPr>
        <p:pic>
          <p:nvPicPr>
            <p:cNvPr id="1048" name="Graphic 1047">
              <a:extLst>
                <a:ext uri="{FF2B5EF4-FFF2-40B4-BE49-F238E27FC236}">
                  <a16:creationId xmlns:a16="http://schemas.microsoft.com/office/drawing/2014/main" id="{9396712F-0B66-4B94-9FCB-871AA4C704A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49" name="Graphic 1048">
              <a:extLst>
                <a:ext uri="{FF2B5EF4-FFF2-40B4-BE49-F238E27FC236}">
                  <a16:creationId xmlns:a16="http://schemas.microsoft.com/office/drawing/2014/main" id="{40202023-E33B-488B-89E9-4954AFDC0ED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50" name="Graphic 1049">
              <a:extLst>
                <a:ext uri="{FF2B5EF4-FFF2-40B4-BE49-F238E27FC236}">
                  <a16:creationId xmlns:a16="http://schemas.microsoft.com/office/drawing/2014/main" id="{E52623B0-6A4C-4C21-9E06-8A58040A7C9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1040" name="Group 1039">
            <a:extLst>
              <a:ext uri="{FF2B5EF4-FFF2-40B4-BE49-F238E27FC236}">
                <a16:creationId xmlns:a16="http://schemas.microsoft.com/office/drawing/2014/main" id="{C1C8622A-13A4-4B31-A129-27825D0EF972}"/>
              </a:ext>
              <a:ext uri="{C183D7F6-B498-43B3-948B-1728B52AA6E4}">
                <adec:decorative xmlns:adec="http://schemas.microsoft.com/office/drawing/2017/decorative" val="1"/>
              </a:ext>
            </a:extLst>
          </p:cNvPr>
          <p:cNvGrpSpPr/>
          <p:nvPr/>
        </p:nvGrpSpPr>
        <p:grpSpPr>
          <a:xfrm>
            <a:off x="7941780" y="4687475"/>
            <a:ext cx="977696" cy="275562"/>
            <a:chOff x="3434433" y="4786760"/>
            <a:chExt cx="977696" cy="275562"/>
          </a:xfrm>
        </p:grpSpPr>
        <p:pic>
          <p:nvPicPr>
            <p:cNvPr id="1045" name="Graphic 1044">
              <a:extLst>
                <a:ext uri="{FF2B5EF4-FFF2-40B4-BE49-F238E27FC236}">
                  <a16:creationId xmlns:a16="http://schemas.microsoft.com/office/drawing/2014/main" id="{E1A1AD6F-D0AC-4AC1-AAA7-CBC955A0D37B}"/>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46" name="Graphic 1045">
              <a:extLst>
                <a:ext uri="{FF2B5EF4-FFF2-40B4-BE49-F238E27FC236}">
                  <a16:creationId xmlns:a16="http://schemas.microsoft.com/office/drawing/2014/main" id="{FA2228ED-EEAC-4DE4-9C6B-347D3FD71B03}"/>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47" name="Graphic 1046">
              <a:extLst>
                <a:ext uri="{FF2B5EF4-FFF2-40B4-BE49-F238E27FC236}">
                  <a16:creationId xmlns:a16="http://schemas.microsoft.com/office/drawing/2014/main" id="{29910B56-2D4A-4372-8A42-C2329B143A0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1041" name="Connector: Elbow 1040">
            <a:extLst>
              <a:ext uri="{FF2B5EF4-FFF2-40B4-BE49-F238E27FC236}">
                <a16:creationId xmlns:a16="http://schemas.microsoft.com/office/drawing/2014/main" id="{B3884E61-AC55-4D8A-B76F-4A59EEC0749E}"/>
              </a:ext>
              <a:ext uri="{C183D7F6-B498-43B3-948B-1728B52AA6E4}">
                <adec:decorative xmlns:adec="http://schemas.microsoft.com/office/drawing/2017/decorative" val="1"/>
              </a:ext>
            </a:extLst>
          </p:cNvPr>
          <p:cNvCxnSpPr>
            <a:cxnSpLocks/>
          </p:cNvCxnSpPr>
          <p:nvPr/>
        </p:nvCxnSpPr>
        <p:spPr>
          <a:xfrm flipH="1" flipV="1">
            <a:off x="90868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885F17A6-0D70-413B-BC9C-E4D579F68ACB}"/>
              </a:ext>
              <a:ext uri="{C183D7F6-B498-43B3-948B-1728B52AA6E4}">
                <adec:decorative xmlns:adec="http://schemas.microsoft.com/office/drawing/2017/decorative" val="1"/>
              </a:ext>
            </a:extLst>
          </p:cNvPr>
          <p:cNvSpPr txBox="1"/>
          <p:nvPr/>
        </p:nvSpPr>
        <p:spPr>
          <a:xfrm>
            <a:off x="84260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1044" name="Connector: Elbow 1043">
            <a:extLst>
              <a:ext uri="{FF2B5EF4-FFF2-40B4-BE49-F238E27FC236}">
                <a16:creationId xmlns:a16="http://schemas.microsoft.com/office/drawing/2014/main" id="{7D9C8EAF-CE65-4DF3-930B-B87E2F851B65}"/>
              </a:ext>
              <a:ext uri="{C183D7F6-B498-43B3-948B-1728B52AA6E4}">
                <adec:decorative xmlns:adec="http://schemas.microsoft.com/office/drawing/2017/decorative" val="1"/>
              </a:ext>
            </a:extLst>
          </p:cNvPr>
          <p:cNvCxnSpPr>
            <a:cxnSpLocks/>
            <a:endCxn id="1065" idx="1"/>
          </p:cNvCxnSpPr>
          <p:nvPr/>
        </p:nvCxnSpPr>
        <p:spPr>
          <a:xfrm rot="5400000" flipH="1" flipV="1">
            <a:off x="65538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cxnSp>
        <p:nvCxnSpPr>
          <p:cNvPr id="1076" name="Connector: Elbow 1075">
            <a:extLst>
              <a:ext uri="{FF2B5EF4-FFF2-40B4-BE49-F238E27FC236}">
                <a16:creationId xmlns:a16="http://schemas.microsoft.com/office/drawing/2014/main" id="{90FD4D5F-4F20-41C7-9859-7F48DC05D223}"/>
              </a:ext>
              <a:ext uri="{C183D7F6-B498-43B3-948B-1728B52AA6E4}">
                <adec:decorative xmlns:adec="http://schemas.microsoft.com/office/drawing/2017/decorative" val="1"/>
              </a:ext>
            </a:extLst>
          </p:cNvPr>
          <p:cNvCxnSpPr>
            <a:cxnSpLocks/>
            <a:stCxn id="1096" idx="3"/>
            <a:endCxn id="1099" idx="3"/>
          </p:cNvCxnSpPr>
          <p:nvPr/>
        </p:nvCxnSpPr>
        <p:spPr>
          <a:xfrm flipH="1" flipV="1">
            <a:off x="11491937" y="4109836"/>
            <a:ext cx="2170" cy="834407"/>
          </a:xfrm>
          <a:prstGeom prst="bentConnector3">
            <a:avLst>
              <a:gd name="adj1" fmla="val -16621198"/>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05A1A19C-3BB5-462D-9866-1324A9ECCA15}"/>
              </a:ext>
              <a:ext uri="{C183D7F6-B498-43B3-948B-1728B52AA6E4}">
                <adec:decorative xmlns:adec="http://schemas.microsoft.com/office/drawing/2017/decorative" val="1"/>
              </a:ext>
            </a:extLst>
          </p:cNvPr>
          <p:cNvSpPr/>
          <p:nvPr/>
        </p:nvSpPr>
        <p:spPr bwMode="auto">
          <a:xfrm>
            <a:off x="101625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97" name="TextBox 1096">
            <a:extLst>
              <a:ext uri="{FF2B5EF4-FFF2-40B4-BE49-F238E27FC236}">
                <a16:creationId xmlns:a16="http://schemas.microsoft.com/office/drawing/2014/main" id="{A4A33067-166E-49A5-98B9-FCFD7B01841D}"/>
              </a:ext>
              <a:ext uri="{C183D7F6-B498-43B3-948B-1728B52AA6E4}">
                <adec:decorative xmlns:adec="http://schemas.microsoft.com/office/drawing/2017/decorative" val="1"/>
              </a:ext>
            </a:extLst>
          </p:cNvPr>
          <p:cNvSpPr txBox="1"/>
          <p:nvPr/>
        </p:nvSpPr>
        <p:spPr>
          <a:xfrm>
            <a:off x="103092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1098" name="Straight Connector 1097">
            <a:extLst>
              <a:ext uri="{FF2B5EF4-FFF2-40B4-BE49-F238E27FC236}">
                <a16:creationId xmlns:a16="http://schemas.microsoft.com/office/drawing/2014/main" id="{99073DF4-F328-4557-82FB-04F0B61B8620}"/>
              </a:ext>
              <a:ext uri="{C183D7F6-B498-43B3-948B-1728B52AA6E4}">
                <adec:decorative xmlns:adec="http://schemas.microsoft.com/office/drawing/2017/decorative" val="1"/>
              </a:ext>
            </a:extLst>
          </p:cNvPr>
          <p:cNvCxnSpPr>
            <a:cxnSpLocks/>
            <a:stCxn id="1093" idx="0"/>
            <a:endCxn id="1097" idx="2"/>
          </p:cNvCxnSpPr>
          <p:nvPr/>
        </p:nvCxnSpPr>
        <p:spPr>
          <a:xfrm flipH="1" flipV="1">
            <a:off x="108205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9" name="Rectangle 1098">
            <a:extLst>
              <a:ext uri="{FF2B5EF4-FFF2-40B4-BE49-F238E27FC236}">
                <a16:creationId xmlns:a16="http://schemas.microsoft.com/office/drawing/2014/main" id="{98510BE0-1F25-4FD3-957E-D1E85D60FA4A}"/>
              </a:ext>
              <a:ext uri="{C183D7F6-B498-43B3-948B-1728B52AA6E4}">
                <adec:decorative xmlns:adec="http://schemas.microsoft.com/office/drawing/2017/decorative" val="1"/>
              </a:ext>
            </a:extLst>
          </p:cNvPr>
          <p:cNvSpPr/>
          <p:nvPr/>
        </p:nvSpPr>
        <p:spPr bwMode="auto">
          <a:xfrm>
            <a:off x="10160387" y="3812656"/>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00" name="TextBox 1099">
            <a:extLst>
              <a:ext uri="{FF2B5EF4-FFF2-40B4-BE49-F238E27FC236}">
                <a16:creationId xmlns:a16="http://schemas.microsoft.com/office/drawing/2014/main" id="{8E59CF6B-37D5-44DC-AFB0-195E5D3BC7FE}"/>
              </a:ext>
              <a:ext uri="{C183D7F6-B498-43B3-948B-1728B52AA6E4}">
                <adec:decorative xmlns:adec="http://schemas.microsoft.com/office/drawing/2017/decorative" val="1"/>
              </a:ext>
            </a:extLst>
          </p:cNvPr>
          <p:cNvSpPr txBox="1"/>
          <p:nvPr/>
        </p:nvSpPr>
        <p:spPr>
          <a:xfrm>
            <a:off x="10129702" y="4121243"/>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 (SQLMI/PGHS)</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1" name="Group 1100">
            <a:extLst>
              <a:ext uri="{FF2B5EF4-FFF2-40B4-BE49-F238E27FC236}">
                <a16:creationId xmlns:a16="http://schemas.microsoft.com/office/drawing/2014/main" id="{330C616D-17B0-421F-8AC2-9F4C3E897250}"/>
              </a:ext>
              <a:ext uri="{C183D7F6-B498-43B3-948B-1728B52AA6E4}">
                <adec:decorative xmlns:adec="http://schemas.microsoft.com/office/drawing/2017/decorative" val="1"/>
              </a:ext>
            </a:extLst>
          </p:cNvPr>
          <p:cNvGrpSpPr/>
          <p:nvPr/>
        </p:nvGrpSpPr>
        <p:grpSpPr>
          <a:xfrm>
            <a:off x="10510833" y="3883181"/>
            <a:ext cx="599974" cy="274320"/>
            <a:chOff x="5390169" y="4455523"/>
            <a:chExt cx="599974" cy="274320"/>
          </a:xfrm>
        </p:grpSpPr>
        <p:pic>
          <p:nvPicPr>
            <p:cNvPr id="1109" name="Graphic 1108">
              <a:extLst>
                <a:ext uri="{FF2B5EF4-FFF2-40B4-BE49-F238E27FC236}">
                  <a16:creationId xmlns:a16="http://schemas.microsoft.com/office/drawing/2014/main" id="{868423FA-F10C-48BD-8462-9F1A59113A97}"/>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715823" y="4455523"/>
              <a:ext cx="274320" cy="274320"/>
            </a:xfrm>
            <a:prstGeom prst="rect">
              <a:avLst/>
            </a:prstGeom>
          </p:spPr>
        </p:pic>
        <p:pic>
          <p:nvPicPr>
            <p:cNvPr id="1110" name="Graphic 1109">
              <a:extLst>
                <a:ext uri="{FF2B5EF4-FFF2-40B4-BE49-F238E27FC236}">
                  <a16:creationId xmlns:a16="http://schemas.microsoft.com/office/drawing/2014/main" id="{259FC73E-1EC2-4EF1-81F4-D47C9C1EBBCB}"/>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390169" y="4455523"/>
              <a:ext cx="274320" cy="274320"/>
            </a:xfrm>
            <a:prstGeom prst="rect">
              <a:avLst/>
            </a:prstGeom>
          </p:spPr>
        </p:pic>
      </p:grpSp>
      <p:cxnSp>
        <p:nvCxnSpPr>
          <p:cNvPr id="1102" name="Straight Connector 1101">
            <a:extLst>
              <a:ext uri="{FF2B5EF4-FFF2-40B4-BE49-F238E27FC236}">
                <a16:creationId xmlns:a16="http://schemas.microsoft.com/office/drawing/2014/main" id="{ACFC5407-B80E-4FE3-8B4C-CE0B509295B2}"/>
              </a:ext>
              <a:ext uri="{C183D7F6-B498-43B3-948B-1728B52AA6E4}">
                <adec:decorative xmlns:adec="http://schemas.microsoft.com/office/drawing/2017/decorative" val="1"/>
              </a:ext>
            </a:extLst>
          </p:cNvPr>
          <p:cNvCxnSpPr>
            <a:cxnSpLocks/>
            <a:stCxn id="1096" idx="0"/>
            <a:endCxn id="1100" idx="2"/>
          </p:cNvCxnSpPr>
          <p:nvPr/>
        </p:nvCxnSpPr>
        <p:spPr>
          <a:xfrm flipH="1" flipV="1">
            <a:off x="10802792" y="4429020"/>
            <a:ext cx="0" cy="218043"/>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03" name="Group 1102">
            <a:extLst>
              <a:ext uri="{FF2B5EF4-FFF2-40B4-BE49-F238E27FC236}">
                <a16:creationId xmlns:a16="http://schemas.microsoft.com/office/drawing/2014/main" id="{0EC1EBE1-F822-4A58-B854-469BC2D26067}"/>
              </a:ext>
              <a:ext uri="{C183D7F6-B498-43B3-948B-1728B52AA6E4}">
                <adec:decorative xmlns:adec="http://schemas.microsoft.com/office/drawing/2017/decorative" val="1"/>
              </a:ext>
            </a:extLst>
          </p:cNvPr>
          <p:cNvGrpSpPr/>
          <p:nvPr/>
        </p:nvGrpSpPr>
        <p:grpSpPr>
          <a:xfrm>
            <a:off x="10141173" y="3129610"/>
            <a:ext cx="1346180" cy="464011"/>
            <a:chOff x="5503741" y="4181124"/>
            <a:chExt cx="1346180" cy="464011"/>
          </a:xfrm>
        </p:grpSpPr>
        <p:grpSp>
          <p:nvGrpSpPr>
            <p:cNvPr id="1105" name="Group 1104">
              <a:extLst>
                <a:ext uri="{FF2B5EF4-FFF2-40B4-BE49-F238E27FC236}">
                  <a16:creationId xmlns:a16="http://schemas.microsoft.com/office/drawing/2014/main" id="{B59B9539-66DD-43DF-9AC5-7FF13EA5EFFD}"/>
                </a:ext>
              </a:extLst>
            </p:cNvPr>
            <p:cNvGrpSpPr/>
            <p:nvPr/>
          </p:nvGrpSpPr>
          <p:grpSpPr>
            <a:xfrm>
              <a:off x="5503741" y="4181124"/>
              <a:ext cx="1346180" cy="464011"/>
              <a:chOff x="3294774" y="3932321"/>
              <a:chExt cx="1346180" cy="464011"/>
            </a:xfrm>
          </p:grpSpPr>
          <p:sp>
            <p:nvSpPr>
              <p:cNvPr id="1107" name="Rectangle 1106">
                <a:extLst>
                  <a:ext uri="{FF2B5EF4-FFF2-40B4-BE49-F238E27FC236}">
                    <a16:creationId xmlns:a16="http://schemas.microsoft.com/office/drawing/2014/main" id="{A4A1610E-9404-4ED6-AABD-AFC3CD7D581D}"/>
                  </a:ext>
                </a:extLst>
              </p:cNvPr>
              <p:cNvSpPr/>
              <p:nvPr/>
            </p:nvSpPr>
            <p:spPr bwMode="auto">
              <a:xfrm>
                <a:off x="3310060" y="3932321"/>
                <a:ext cx="1313518"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08" name="TextBox 1107">
                <a:extLst>
                  <a:ext uri="{FF2B5EF4-FFF2-40B4-BE49-F238E27FC236}">
                    <a16:creationId xmlns:a16="http://schemas.microsoft.com/office/drawing/2014/main" id="{98779612-FE7E-4E2F-A2CE-F2BBEE38F6BE}"/>
                  </a:ext>
                </a:extLst>
              </p:cNvPr>
              <p:cNvSpPr txBox="1"/>
              <p:nvPr/>
            </p:nvSpPr>
            <p:spPr>
              <a:xfrm>
                <a:off x="3294774" y="4196277"/>
                <a:ext cx="134618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pic>
          <p:nvPicPr>
            <p:cNvPr id="1106" name="Graphic 1105">
              <a:extLst>
                <a:ext uri="{FF2B5EF4-FFF2-40B4-BE49-F238E27FC236}">
                  <a16:creationId xmlns:a16="http://schemas.microsoft.com/office/drawing/2014/main" id="{D2FE8B27-FC1D-484B-82C6-B779EDBBB33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047642" y="4208476"/>
              <a:ext cx="274320" cy="274320"/>
            </a:xfrm>
            <a:prstGeom prst="rect">
              <a:avLst/>
            </a:prstGeom>
          </p:spPr>
        </p:pic>
      </p:grpSp>
      <p:cxnSp>
        <p:nvCxnSpPr>
          <p:cNvPr id="1104" name="Straight Connector 1103">
            <a:extLst>
              <a:ext uri="{FF2B5EF4-FFF2-40B4-BE49-F238E27FC236}">
                <a16:creationId xmlns:a16="http://schemas.microsoft.com/office/drawing/2014/main" id="{FF853EC8-BAA8-451F-BC8B-5189F7121E7F}"/>
              </a:ext>
              <a:ext uri="{C183D7F6-B498-43B3-948B-1728B52AA6E4}">
                <adec:decorative xmlns:adec="http://schemas.microsoft.com/office/drawing/2017/decorative" val="1"/>
              </a:ext>
            </a:extLst>
          </p:cNvPr>
          <p:cNvCxnSpPr>
            <a:cxnSpLocks/>
            <a:stCxn id="1099" idx="0"/>
            <a:endCxn id="1108" idx="2"/>
          </p:cNvCxnSpPr>
          <p:nvPr/>
        </p:nvCxnSpPr>
        <p:spPr>
          <a:xfrm flipH="1" flipV="1">
            <a:off x="10814263" y="3593621"/>
            <a:ext cx="0" cy="219035"/>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78" name="Graphic 1077">
            <a:extLst>
              <a:ext uri="{FF2B5EF4-FFF2-40B4-BE49-F238E27FC236}">
                <a16:creationId xmlns:a16="http://schemas.microsoft.com/office/drawing/2014/main" id="{42EDA4EA-5906-4A5E-BADF-44DF7235599F}"/>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566214" y="4638601"/>
            <a:ext cx="272606" cy="272606"/>
          </a:xfrm>
          <a:prstGeom prst="rect">
            <a:avLst/>
          </a:prstGeom>
        </p:spPr>
      </p:pic>
      <p:sp>
        <p:nvSpPr>
          <p:cNvPr id="1079" name="TextBox 1078">
            <a:extLst>
              <a:ext uri="{FF2B5EF4-FFF2-40B4-BE49-F238E27FC236}">
                <a16:creationId xmlns:a16="http://schemas.microsoft.com/office/drawing/2014/main" id="{E3A00279-1CF5-4190-A95D-18277C8C729E}"/>
              </a:ext>
              <a:ext uri="{C183D7F6-B498-43B3-948B-1728B52AA6E4}">
                <adec:decorative xmlns:adec="http://schemas.microsoft.com/office/drawing/2017/decorative" val="1"/>
              </a:ext>
            </a:extLst>
          </p:cNvPr>
          <p:cNvSpPr txBox="1"/>
          <p:nvPr/>
        </p:nvSpPr>
        <p:spPr>
          <a:xfrm>
            <a:off x="10734414" y="4367756"/>
            <a:ext cx="1269064"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1080" name="Connector: Elbow 1079">
            <a:extLst>
              <a:ext uri="{FF2B5EF4-FFF2-40B4-BE49-F238E27FC236}">
                <a16:creationId xmlns:a16="http://schemas.microsoft.com/office/drawing/2014/main" id="{EC8BE124-807A-45D7-867D-873DCEB00464}"/>
              </a:ext>
              <a:ext uri="{C183D7F6-B498-43B3-948B-1728B52AA6E4}">
                <adec:decorative xmlns:adec="http://schemas.microsoft.com/office/drawing/2017/decorative" val="1"/>
              </a:ext>
            </a:extLst>
          </p:cNvPr>
          <p:cNvCxnSpPr>
            <a:cxnSpLocks/>
          </p:cNvCxnSpPr>
          <p:nvPr/>
        </p:nvCxnSpPr>
        <p:spPr>
          <a:xfrm flipH="1" flipV="1">
            <a:off x="11491937" y="3998075"/>
            <a:ext cx="2170" cy="1737360"/>
          </a:xfrm>
          <a:prstGeom prst="bentConnector3">
            <a:avLst>
              <a:gd name="adj1" fmla="val -18962212"/>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1" name="Group 1080">
            <a:extLst>
              <a:ext uri="{FF2B5EF4-FFF2-40B4-BE49-F238E27FC236}">
                <a16:creationId xmlns:a16="http://schemas.microsoft.com/office/drawing/2014/main" id="{B6209031-E530-47A0-BCBD-B20A736BD95F}"/>
              </a:ext>
              <a:ext uri="{C183D7F6-B498-43B3-948B-1728B52AA6E4}">
                <adec:decorative xmlns:adec="http://schemas.microsoft.com/office/drawing/2017/decorative" val="1"/>
              </a:ext>
            </a:extLst>
          </p:cNvPr>
          <p:cNvGrpSpPr/>
          <p:nvPr/>
        </p:nvGrpSpPr>
        <p:grpSpPr>
          <a:xfrm>
            <a:off x="9976439" y="5263386"/>
            <a:ext cx="695535" cy="205828"/>
            <a:chOff x="3273478" y="5394119"/>
            <a:chExt cx="695535" cy="205828"/>
          </a:xfrm>
        </p:grpSpPr>
        <p:pic>
          <p:nvPicPr>
            <p:cNvPr id="1090" name="Graphic 1089">
              <a:extLst>
                <a:ext uri="{FF2B5EF4-FFF2-40B4-BE49-F238E27FC236}">
                  <a16:creationId xmlns:a16="http://schemas.microsoft.com/office/drawing/2014/main" id="{D65B25E9-822F-4E7E-8B6B-D37DC60F67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517040" y="5398779"/>
              <a:ext cx="207264" cy="201168"/>
            </a:xfrm>
            <a:prstGeom prst="rect">
              <a:avLst/>
            </a:prstGeom>
          </p:spPr>
        </p:pic>
        <p:pic>
          <p:nvPicPr>
            <p:cNvPr id="1091" name="Graphic 1090">
              <a:extLst>
                <a:ext uri="{FF2B5EF4-FFF2-40B4-BE49-F238E27FC236}">
                  <a16:creationId xmlns:a16="http://schemas.microsoft.com/office/drawing/2014/main" id="{4E406124-1A29-4CF1-B90C-F62CC9EEEEC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273478" y="5399336"/>
              <a:ext cx="206117" cy="200055"/>
            </a:xfrm>
            <a:prstGeom prst="rect">
              <a:avLst/>
            </a:prstGeom>
          </p:spPr>
        </p:pic>
        <p:pic>
          <p:nvPicPr>
            <p:cNvPr id="1092" name="Graphic 1091">
              <a:extLst>
                <a:ext uri="{FF2B5EF4-FFF2-40B4-BE49-F238E27FC236}">
                  <a16:creationId xmlns:a16="http://schemas.microsoft.com/office/drawing/2014/main" id="{54A692AA-1327-4740-8470-FA3FCB933CED}"/>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61749" y="5394119"/>
              <a:ext cx="207264" cy="201168"/>
            </a:xfrm>
            <a:prstGeom prst="rect">
              <a:avLst/>
            </a:prstGeom>
          </p:spPr>
        </p:pic>
      </p:grpSp>
      <p:grpSp>
        <p:nvGrpSpPr>
          <p:cNvPr id="1082" name="Group 1081">
            <a:extLst>
              <a:ext uri="{FF2B5EF4-FFF2-40B4-BE49-F238E27FC236}">
                <a16:creationId xmlns:a16="http://schemas.microsoft.com/office/drawing/2014/main" id="{E53F62B9-BBD7-48BD-B975-23A5257EE3EC}"/>
              </a:ext>
              <a:ext uri="{C183D7F6-B498-43B3-948B-1728B52AA6E4}">
                <adec:decorative xmlns:adec="http://schemas.microsoft.com/office/drawing/2017/decorative" val="1"/>
              </a:ext>
            </a:extLst>
          </p:cNvPr>
          <p:cNvGrpSpPr/>
          <p:nvPr/>
        </p:nvGrpSpPr>
        <p:grpSpPr>
          <a:xfrm>
            <a:off x="10324880" y="4687475"/>
            <a:ext cx="977696" cy="275562"/>
            <a:chOff x="3434433" y="4786760"/>
            <a:chExt cx="977696" cy="275562"/>
          </a:xfrm>
        </p:grpSpPr>
        <p:pic>
          <p:nvPicPr>
            <p:cNvPr id="1087" name="Graphic 1086">
              <a:extLst>
                <a:ext uri="{FF2B5EF4-FFF2-40B4-BE49-F238E27FC236}">
                  <a16:creationId xmlns:a16="http://schemas.microsoft.com/office/drawing/2014/main" id="{6453BA73-BD2C-45BB-BE4E-EE26575B218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434433" y="4788002"/>
              <a:ext cx="274320" cy="274320"/>
            </a:xfrm>
            <a:prstGeom prst="rect">
              <a:avLst/>
            </a:prstGeom>
          </p:spPr>
        </p:pic>
        <p:pic>
          <p:nvPicPr>
            <p:cNvPr id="1088" name="Graphic 1087">
              <a:extLst>
                <a:ext uri="{FF2B5EF4-FFF2-40B4-BE49-F238E27FC236}">
                  <a16:creationId xmlns:a16="http://schemas.microsoft.com/office/drawing/2014/main" id="{9F716214-4536-4389-8C74-AF9077D292E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786121" y="4787381"/>
              <a:ext cx="274320" cy="274320"/>
            </a:xfrm>
            <a:prstGeom prst="rect">
              <a:avLst/>
            </a:prstGeom>
          </p:spPr>
        </p:pic>
        <p:pic>
          <p:nvPicPr>
            <p:cNvPr id="1089" name="Graphic 1088">
              <a:extLst>
                <a:ext uri="{FF2B5EF4-FFF2-40B4-BE49-F238E27FC236}">
                  <a16:creationId xmlns:a16="http://schemas.microsoft.com/office/drawing/2014/main" id="{4092C20C-390D-45BA-9D8D-F1EADF3CF0E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137809" y="4786760"/>
              <a:ext cx="274320" cy="274320"/>
            </a:xfrm>
            <a:prstGeom prst="rect">
              <a:avLst/>
            </a:prstGeom>
          </p:spPr>
        </p:pic>
      </p:grpSp>
      <p:cxnSp>
        <p:nvCxnSpPr>
          <p:cNvPr id="1083" name="Connector: Elbow 1082">
            <a:extLst>
              <a:ext uri="{FF2B5EF4-FFF2-40B4-BE49-F238E27FC236}">
                <a16:creationId xmlns:a16="http://schemas.microsoft.com/office/drawing/2014/main" id="{691FDEE0-087F-4152-83E7-572E115FB4D3}"/>
              </a:ext>
              <a:ext uri="{C183D7F6-B498-43B3-948B-1728B52AA6E4}">
                <adec:decorative xmlns:adec="http://schemas.microsoft.com/office/drawing/2017/decorative" val="1"/>
              </a:ext>
            </a:extLst>
          </p:cNvPr>
          <p:cNvCxnSpPr>
            <a:cxnSpLocks/>
          </p:cNvCxnSpPr>
          <p:nvPr/>
        </p:nvCxnSpPr>
        <p:spPr>
          <a:xfrm flipH="1" flipV="1">
            <a:off x="11469977" y="3270903"/>
            <a:ext cx="24130" cy="2468880"/>
          </a:xfrm>
          <a:prstGeom prst="bentConnector3">
            <a:avLst>
              <a:gd name="adj1" fmla="val -1726316"/>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4" name="TextBox 1083">
            <a:extLst>
              <a:ext uri="{FF2B5EF4-FFF2-40B4-BE49-F238E27FC236}">
                <a16:creationId xmlns:a16="http://schemas.microsoft.com/office/drawing/2014/main" id="{279C1CFF-52D9-4AB9-9810-B4D66C6E6E1B}"/>
              </a:ext>
              <a:ext uri="{C183D7F6-B498-43B3-948B-1728B52AA6E4}">
                <adec:decorative xmlns:adec="http://schemas.microsoft.com/office/drawing/2017/decorative" val="1"/>
              </a:ext>
            </a:extLst>
          </p:cNvPr>
          <p:cNvSpPr txBox="1"/>
          <p:nvPr/>
        </p:nvSpPr>
        <p:spPr>
          <a:xfrm>
            <a:off x="108091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1086" name="Connector: Elbow 1085">
            <a:extLst>
              <a:ext uri="{FF2B5EF4-FFF2-40B4-BE49-F238E27FC236}">
                <a16:creationId xmlns:a16="http://schemas.microsoft.com/office/drawing/2014/main" id="{7B503CEA-6A7D-4A96-91D8-9A47AD212E72}"/>
              </a:ext>
              <a:ext uri="{C183D7F6-B498-43B3-948B-1728B52AA6E4}">
                <adec:decorative xmlns:adec="http://schemas.microsoft.com/office/drawing/2017/decorative" val="1"/>
              </a:ext>
            </a:extLst>
          </p:cNvPr>
          <p:cNvCxnSpPr>
            <a:cxnSpLocks/>
            <a:endCxn id="1107" idx="1"/>
          </p:cNvCxnSpPr>
          <p:nvPr/>
        </p:nvCxnSpPr>
        <p:spPr>
          <a:xfrm rot="5400000" flipH="1" flipV="1">
            <a:off x="8936906" y="4344708"/>
            <a:ext cx="2206997" cy="232110"/>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63800" y="2053972"/>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2" y="2105408"/>
                <a:ext cx="82349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970093" y="4638958"/>
            <a:ext cx="4161613" cy="164965"/>
          </a:xfrm>
          <a:prstGeom prst="bentConnector3">
            <a:avLst>
              <a:gd name="adj1" fmla="val 3818"/>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a:stCxn id="1085" idx="1"/>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888456" y="4594215"/>
            <a:ext cx="4107720" cy="200555"/>
          </a:xfrm>
          <a:prstGeom prst="bentConnector3">
            <a:avLst>
              <a:gd name="adj1" fmla="val 486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a:stCxn id="1043" idx="1"/>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797935" y="4543241"/>
            <a:ext cx="4061007" cy="255791"/>
          </a:xfrm>
          <a:prstGeom prst="bentConnector3">
            <a:avLst>
              <a:gd name="adj1" fmla="val 6009"/>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a:stCxn id="1001" idx="1"/>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155333" y="2664787"/>
            <a:ext cx="316761" cy="268448"/>
          </a:xfrm>
          <a:prstGeom prst="bentConnector3">
            <a:avLst>
              <a:gd name="adj1" fmla="val 95766"/>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a:stCxn id="959" idx="1"/>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p:cNvCxnSpPr>
          <p:nvPr/>
        </p:nvCxnSpPr>
        <p:spPr>
          <a:xfrm rot="10800000" flipH="1">
            <a:off x="288867" y="2642466"/>
            <a:ext cx="244894" cy="3047408"/>
          </a:xfrm>
          <a:prstGeom prst="bentConnector4">
            <a:avLst>
              <a:gd name="adj1" fmla="val -38031"/>
              <a:gd name="adj2" fmla="val 88596"/>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grpSp>
        <p:nvGrpSpPr>
          <p:cNvPr id="6" name="Group 5">
            <a:extLst>
              <a:ext uri="{FF2B5EF4-FFF2-40B4-BE49-F238E27FC236}">
                <a16:creationId xmlns:a16="http://schemas.microsoft.com/office/drawing/2014/main" id="{0745C685-A463-4940-BAB6-08A2A1253564}"/>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1093" name="Rectangle 1092">
              <a:extLst>
                <a:ext uri="{FF2B5EF4-FFF2-40B4-BE49-F238E27FC236}">
                  <a16:creationId xmlns:a16="http://schemas.microsoft.com/office/drawing/2014/main" id="{974E7767-759C-480D-A11C-D34C998EBCC2}"/>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94" name="TextBox 1093">
              <a:extLst>
                <a:ext uri="{FF2B5EF4-FFF2-40B4-BE49-F238E27FC236}">
                  <a16:creationId xmlns:a16="http://schemas.microsoft.com/office/drawing/2014/main" id="{CCA5812A-E194-4FAA-85EE-291709EE663D}"/>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85" name="Rectangle 1084">
              <a:extLst>
                <a:ext uri="{FF2B5EF4-FFF2-40B4-BE49-F238E27FC236}">
                  <a16:creationId xmlns:a16="http://schemas.microsoft.com/office/drawing/2014/main" id="{EDEE7F7E-C4DF-4B49-AF67-4D6DDDB4759A}"/>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1150" name="Shape 339">
              <a:extLst>
                <a:ext uri="{FF2B5EF4-FFF2-40B4-BE49-F238E27FC236}">
                  <a16:creationId xmlns:a16="http://schemas.microsoft.com/office/drawing/2014/main" id="{DFA0AA73-D651-4B14-AA6C-24B9A85538BB}"/>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0321539" y="5558673"/>
              <a:ext cx="294383" cy="274320"/>
            </a:xfrm>
            <a:prstGeom prst="rect">
              <a:avLst/>
            </a:prstGeom>
          </p:spPr>
        </p:pic>
        <p:pic>
          <p:nvPicPr>
            <p:cNvPr id="1151" name="Shape 339">
              <a:extLst>
                <a:ext uri="{FF2B5EF4-FFF2-40B4-BE49-F238E27FC236}">
                  <a16:creationId xmlns:a16="http://schemas.microsoft.com/office/drawing/2014/main" id="{E71F50C9-8559-4BC8-A949-B93B87C2B454}"/>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0680709" y="5549280"/>
              <a:ext cx="294383" cy="274320"/>
            </a:xfrm>
            <a:prstGeom prst="rect">
              <a:avLst/>
            </a:prstGeom>
          </p:spPr>
        </p:pic>
        <p:pic>
          <p:nvPicPr>
            <p:cNvPr id="1152" name="Shape 339">
              <a:extLst>
                <a:ext uri="{FF2B5EF4-FFF2-40B4-BE49-F238E27FC236}">
                  <a16:creationId xmlns:a16="http://schemas.microsoft.com/office/drawing/2014/main" id="{0B8CB0DF-B4DA-4E8F-9FFE-DEE72B4A4B8E}"/>
                </a:ext>
                <a:ext uri="{C183D7F6-B498-43B3-948B-1728B52AA6E4}">
                  <adec:decorative xmlns:adec="http://schemas.microsoft.com/office/drawing/2017/decorative" val="1"/>
                </a:ext>
              </a:extLst>
            </p:cNvPr>
            <p:cNvPicPr preferRelativeResize="0"/>
            <p:nvPr/>
          </p:nvPicPr>
          <p:blipFill rotWithShape="1">
            <a:blip r:embed="rId62"/>
            <a:srcRect t="5092" b="5092"/>
            <a:stretch/>
          </p:blipFill>
          <p:spPr>
            <a:xfrm>
              <a:off x="11039879" y="5539887"/>
              <a:ext cx="294383" cy="274320"/>
            </a:xfrm>
            <a:prstGeom prst="rect">
              <a:avLst/>
            </a:prstGeom>
          </p:spPr>
        </p:pic>
      </p:grpSp>
      <p:grpSp>
        <p:nvGrpSpPr>
          <p:cNvPr id="5" name="Group 4">
            <a:extLst>
              <a:ext uri="{FF2B5EF4-FFF2-40B4-BE49-F238E27FC236}">
                <a16:creationId xmlns:a16="http://schemas.microsoft.com/office/drawing/2014/main" id="{8B56682D-3870-476D-B280-4E2123E2BF81}"/>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1051" name="Rectangle 1050">
              <a:extLst>
                <a:ext uri="{FF2B5EF4-FFF2-40B4-BE49-F238E27FC236}">
                  <a16:creationId xmlns:a16="http://schemas.microsoft.com/office/drawing/2014/main" id="{F7FAD076-69FB-4335-BD24-EC6A6422AA1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52" name="TextBox 1051">
              <a:extLst>
                <a:ext uri="{FF2B5EF4-FFF2-40B4-BE49-F238E27FC236}">
                  <a16:creationId xmlns:a16="http://schemas.microsoft.com/office/drawing/2014/main" id="{47457EBB-11F4-4143-9E1E-2426FF988AEB}"/>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43" name="Rectangle 1042">
              <a:extLst>
                <a:ext uri="{FF2B5EF4-FFF2-40B4-BE49-F238E27FC236}">
                  <a16:creationId xmlns:a16="http://schemas.microsoft.com/office/drawing/2014/main" id="{D366BBA8-391B-4027-9FF6-67FCE005F541}"/>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1154" name="Graphic 1153">
              <a:extLst>
                <a:ext uri="{FF2B5EF4-FFF2-40B4-BE49-F238E27FC236}">
                  <a16:creationId xmlns:a16="http://schemas.microsoft.com/office/drawing/2014/main" id="{B1065F2E-345D-4E56-ACB9-1E5572D12987}"/>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923577" y="5558580"/>
              <a:ext cx="274320" cy="274320"/>
            </a:xfrm>
            <a:prstGeom prst="rect">
              <a:avLst/>
            </a:prstGeom>
          </p:spPr>
        </p:pic>
        <p:pic>
          <p:nvPicPr>
            <p:cNvPr id="1155" name="Graphic 1154">
              <a:extLst>
                <a:ext uri="{FF2B5EF4-FFF2-40B4-BE49-F238E27FC236}">
                  <a16:creationId xmlns:a16="http://schemas.microsoft.com/office/drawing/2014/main" id="{13EA5090-BAC4-4747-9CE8-8E57ED7943F9}"/>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303545" y="5560573"/>
              <a:ext cx="274320" cy="274320"/>
            </a:xfrm>
            <a:prstGeom prst="rect">
              <a:avLst/>
            </a:prstGeom>
          </p:spPr>
        </p:pic>
        <p:pic>
          <p:nvPicPr>
            <p:cNvPr id="1156" name="Graphic 1155">
              <a:extLst>
                <a:ext uri="{FF2B5EF4-FFF2-40B4-BE49-F238E27FC236}">
                  <a16:creationId xmlns:a16="http://schemas.microsoft.com/office/drawing/2014/main" id="{E4A3031E-695C-4EBA-AAAE-AAA6818304EC}"/>
                </a:ext>
                <a:ext uri="{C183D7F6-B498-43B3-948B-1728B52AA6E4}">
                  <adec:decorative xmlns:adec="http://schemas.microsoft.com/office/drawing/2017/decorative" val="1"/>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683513" y="5562566"/>
              <a:ext cx="274320" cy="274320"/>
            </a:xfrm>
            <a:prstGeom prst="rect">
              <a:avLst/>
            </a:prstGeom>
          </p:spPr>
        </p:pic>
      </p:grpSp>
      <p:grpSp>
        <p:nvGrpSpPr>
          <p:cNvPr id="1161" name="Group 1160">
            <a:extLst>
              <a:ext uri="{FF2B5EF4-FFF2-40B4-BE49-F238E27FC236}">
                <a16:creationId xmlns:a16="http://schemas.microsoft.com/office/drawing/2014/main" id="{46526ED3-7AAF-451B-BFB0-19FBFEF4E6C4}"/>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1158" name="Picture 1157" descr="A picture containing object, clock&#10;&#10;Description automatically generated">
              <a:extLst>
                <a:ext uri="{FF2B5EF4-FFF2-40B4-BE49-F238E27FC236}">
                  <a16:creationId xmlns:a16="http://schemas.microsoft.com/office/drawing/2014/main" id="{6E0F5655-5F15-485F-94EE-BEED5293A939}"/>
                </a:ext>
              </a:extLst>
            </p:cNvPr>
            <p:cNvPicPr>
              <a:picLocks noChangeAspect="1"/>
            </p:cNvPicPr>
            <p:nvPr/>
          </p:nvPicPr>
          <p:blipFill>
            <a:blip r:embed="rId65"/>
            <a:stretch>
              <a:fillRect/>
            </a:stretch>
          </p:blipFill>
          <p:spPr>
            <a:xfrm>
              <a:off x="5580891" y="5519771"/>
              <a:ext cx="307374" cy="304905"/>
            </a:xfrm>
            <a:prstGeom prst="rect">
              <a:avLst/>
            </a:prstGeom>
          </p:spPr>
        </p:pic>
        <p:pic>
          <p:nvPicPr>
            <p:cNvPr id="1159" name="Picture 1158" descr="A picture containing object, clock&#10;&#10;Description automatically generated">
              <a:extLst>
                <a:ext uri="{FF2B5EF4-FFF2-40B4-BE49-F238E27FC236}">
                  <a16:creationId xmlns:a16="http://schemas.microsoft.com/office/drawing/2014/main" id="{E86FF2FC-C8F8-4CA8-9FE2-8620ACF6958D}"/>
                </a:ext>
              </a:extLst>
            </p:cNvPr>
            <p:cNvPicPr>
              <a:picLocks noChangeAspect="1"/>
            </p:cNvPicPr>
            <p:nvPr/>
          </p:nvPicPr>
          <p:blipFill>
            <a:blip r:embed="rId65"/>
            <a:stretch>
              <a:fillRect/>
            </a:stretch>
          </p:blipFill>
          <p:spPr>
            <a:xfrm>
              <a:off x="5917255" y="5521437"/>
              <a:ext cx="307374" cy="304905"/>
            </a:xfrm>
            <a:prstGeom prst="rect">
              <a:avLst/>
            </a:prstGeom>
          </p:spPr>
        </p:pic>
        <p:pic>
          <p:nvPicPr>
            <p:cNvPr id="1160" name="Picture 1159" descr="A picture containing object, clock&#10;&#10;Description automatically generated">
              <a:extLst>
                <a:ext uri="{FF2B5EF4-FFF2-40B4-BE49-F238E27FC236}">
                  <a16:creationId xmlns:a16="http://schemas.microsoft.com/office/drawing/2014/main" id="{CE40D5C1-4536-4A9E-BFC5-F6E861EA3A0A}"/>
                </a:ext>
              </a:extLst>
            </p:cNvPr>
            <p:cNvPicPr>
              <a:picLocks noChangeAspect="1"/>
            </p:cNvPicPr>
            <p:nvPr/>
          </p:nvPicPr>
          <p:blipFill>
            <a:blip r:embed="rId65"/>
            <a:stretch>
              <a:fillRect/>
            </a:stretch>
          </p:blipFill>
          <p:spPr>
            <a:xfrm>
              <a:off x="6253619" y="5523103"/>
              <a:ext cx="307374" cy="304905"/>
            </a:xfrm>
            <a:prstGeom prst="rect">
              <a:avLst/>
            </a:prstGeom>
          </p:spPr>
        </p:pic>
      </p:grpSp>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66" name="Group 1165">
            <a:extLst>
              <a:ext uri="{FF2B5EF4-FFF2-40B4-BE49-F238E27FC236}">
                <a16:creationId xmlns:a16="http://schemas.microsoft.com/office/drawing/2014/main" id="{6C9BD39B-3973-4610-BA22-BD68E6BFF0B6}"/>
              </a:ext>
              <a:ext uri="{C183D7F6-B498-43B3-948B-1728B52AA6E4}">
                <adec:decorative xmlns:adec="http://schemas.microsoft.com/office/drawing/2017/decorative" val="1"/>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459689" y="5570087"/>
              <a:ext cx="274320" cy="274320"/>
            </a:xfrm>
            <a:prstGeom prst="rect">
              <a:avLst/>
            </a:prstGeom>
          </p:spPr>
        </p:pic>
      </p:gr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a:stCxn id="360" idx="0"/>
            <a:endCxn id="330" idx="2"/>
          </p:cNvCxnSpPr>
          <p:nvPr/>
        </p:nvCxnSpPr>
        <p:spPr>
          <a:xfrm rot="5400000" flipH="1" flipV="1">
            <a:off x="4192088" y="-51362"/>
            <a:ext cx="269703" cy="60922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a:stCxn id="1107" idx="0"/>
            <a:endCxn id="330" idx="2"/>
          </p:cNvCxnSpPr>
          <p:nvPr/>
        </p:nvCxnSpPr>
        <p:spPr>
          <a:xfrm rot="16200000" flipV="1">
            <a:off x="8958289" y="1274680"/>
            <a:ext cx="269703" cy="34401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92" name="Graphic 1191">
            <a:extLst>
              <a:ext uri="{FF2B5EF4-FFF2-40B4-BE49-F238E27FC236}">
                <a16:creationId xmlns:a16="http://schemas.microsoft.com/office/drawing/2014/main" id="{E5DB3C89-F1B9-4968-BD5D-324374C64F1A}"/>
              </a:ext>
              <a:ext uri="{C183D7F6-B498-43B3-948B-1728B52AA6E4}">
                <adec:decorative xmlns:adec="http://schemas.microsoft.com/office/drawing/2017/decorative" val="1"/>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165416" y="1424385"/>
            <a:ext cx="274320" cy="274320"/>
          </a:xfrm>
          <a:prstGeom prst="rect">
            <a:avLst/>
          </a:prstGeom>
        </p:spPr>
      </p:pic>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153285" y="866463"/>
            <a:ext cx="274320" cy="274320"/>
          </a:xfrm>
          <a:prstGeom prst="rect">
            <a:avLst/>
          </a:prstGeom>
        </p:spPr>
      </p:pic>
      <p:sp>
        <p:nvSpPr>
          <p:cNvPr id="343" name="Rectangle 342">
            <a:extLst>
              <a:ext uri="{FF2B5EF4-FFF2-40B4-BE49-F238E27FC236}">
                <a16:creationId xmlns:a16="http://schemas.microsoft.com/office/drawing/2014/main" id="{AFA3DF4B-8254-4F1D-B43B-EA7F119580BF}"/>
              </a:ext>
              <a:ext uri="{C183D7F6-B498-43B3-948B-1728B52AA6E4}">
                <adec:decorative xmlns:adec="http://schemas.microsoft.com/office/drawing/2017/decorative" val="1"/>
              </a:ext>
            </a:extLst>
          </p:cNvPr>
          <p:cNvSpPr/>
          <p:nvPr/>
        </p:nvSpPr>
        <p:spPr bwMode="auto">
          <a:xfrm>
            <a:off x="951209" y="2053260"/>
            <a:ext cx="818967"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49" name="Graphic 348">
            <a:extLst>
              <a:ext uri="{FF2B5EF4-FFF2-40B4-BE49-F238E27FC236}">
                <a16:creationId xmlns:a16="http://schemas.microsoft.com/office/drawing/2014/main" id="{DB3E826C-21A5-4F21-9FB4-124B5AA3E5F8}"/>
              </a:ext>
              <a:ext uri="{C183D7F6-B498-43B3-948B-1728B52AA6E4}">
                <adec:decorative xmlns:adec="http://schemas.microsoft.com/office/drawing/2017/decorative" val="1"/>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214654" y="2267505"/>
            <a:ext cx="320040" cy="320040"/>
          </a:xfrm>
          <a:prstGeom prst="rect">
            <a:avLst/>
          </a:prstGeom>
        </p:spPr>
      </p:pic>
      <p:sp>
        <p:nvSpPr>
          <p:cNvPr id="350" name="TextBox 349">
            <a:extLst>
              <a:ext uri="{FF2B5EF4-FFF2-40B4-BE49-F238E27FC236}">
                <a16:creationId xmlns:a16="http://schemas.microsoft.com/office/drawing/2014/main" id="{001EDBB1-E02C-455E-ABD9-80B6EA74FE86}"/>
              </a:ext>
              <a:ext uri="{C183D7F6-B498-43B3-948B-1728B52AA6E4}">
                <adec:decorative xmlns:adec="http://schemas.microsoft.com/office/drawing/2017/decorative" val="1"/>
              </a:ext>
            </a:extLst>
          </p:cNvPr>
          <p:cNvSpPr txBox="1"/>
          <p:nvPr/>
        </p:nvSpPr>
        <p:spPr>
          <a:xfrm>
            <a:off x="901989" y="2079213"/>
            <a:ext cx="91537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329" name="Group 328">
            <a:extLst>
              <a:ext uri="{FF2B5EF4-FFF2-40B4-BE49-F238E27FC236}">
                <a16:creationId xmlns:a16="http://schemas.microsoft.com/office/drawing/2014/main" id="{FE3F763C-87E7-41AC-B514-61CE3D06380A}"/>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30" name="Rectangle 329">
              <a:extLst>
                <a:ext uri="{FF2B5EF4-FFF2-40B4-BE49-F238E27FC236}">
                  <a16:creationId xmlns:a16="http://schemas.microsoft.com/office/drawing/2014/main" id="{8C563CC1-6CFB-4312-B6A7-1409570A51E2}"/>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31" name="Group 330">
              <a:extLst>
                <a:ext uri="{FF2B5EF4-FFF2-40B4-BE49-F238E27FC236}">
                  <a16:creationId xmlns:a16="http://schemas.microsoft.com/office/drawing/2014/main" id="{E6574F46-286E-422E-9767-B7B2EB56AD6F}"/>
                </a:ext>
              </a:extLst>
            </p:cNvPr>
            <p:cNvGrpSpPr/>
            <p:nvPr/>
          </p:nvGrpSpPr>
          <p:grpSpPr>
            <a:xfrm>
              <a:off x="3082281" y="2605353"/>
              <a:ext cx="8626062" cy="196097"/>
              <a:chOff x="2911677" y="2599393"/>
              <a:chExt cx="8626062" cy="286854"/>
            </a:xfrm>
          </p:grpSpPr>
          <p:sp>
            <p:nvSpPr>
              <p:cNvPr id="334" name="Rectangle 333">
                <a:extLst>
                  <a:ext uri="{FF2B5EF4-FFF2-40B4-BE49-F238E27FC236}">
                    <a16:creationId xmlns:a16="http://schemas.microsoft.com/office/drawing/2014/main" id="{4B7A7B56-E306-4749-B88C-E35B0143E544}"/>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35" name="Rectangle 334">
                <a:extLst>
                  <a:ext uri="{FF2B5EF4-FFF2-40B4-BE49-F238E27FC236}">
                    <a16:creationId xmlns:a16="http://schemas.microsoft.com/office/drawing/2014/main" id="{1F4EF9F7-74DA-4A57-80D5-490E204C02EC}"/>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36" name="Rectangle 335">
                <a:extLst>
                  <a:ext uri="{FF2B5EF4-FFF2-40B4-BE49-F238E27FC236}">
                    <a16:creationId xmlns:a16="http://schemas.microsoft.com/office/drawing/2014/main" id="{03A87887-6430-4F5E-8C87-15B74155CA1C}"/>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37" name="Rectangle 336">
                <a:extLst>
                  <a:ext uri="{FF2B5EF4-FFF2-40B4-BE49-F238E27FC236}">
                    <a16:creationId xmlns:a16="http://schemas.microsoft.com/office/drawing/2014/main" id="{31FE577A-E862-43AC-81E1-07ECB7A80D79}"/>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38" name="Rectangle 337">
                <a:extLst>
                  <a:ext uri="{FF2B5EF4-FFF2-40B4-BE49-F238E27FC236}">
                    <a16:creationId xmlns:a16="http://schemas.microsoft.com/office/drawing/2014/main" id="{D5D8721D-BD2E-4144-B8C5-A90AEACBEFEA}"/>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39" name="Rectangle 338">
                <a:extLst>
                  <a:ext uri="{FF2B5EF4-FFF2-40B4-BE49-F238E27FC236}">
                    <a16:creationId xmlns:a16="http://schemas.microsoft.com/office/drawing/2014/main" id="{3B217DEF-F31C-402D-BDD1-B6C54AC80FFD}"/>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0" name="Rectangle 339">
                <a:extLst>
                  <a:ext uri="{FF2B5EF4-FFF2-40B4-BE49-F238E27FC236}">
                    <a16:creationId xmlns:a16="http://schemas.microsoft.com/office/drawing/2014/main" id="{ABD26ADC-2415-4C51-9DA3-3591085DA21B}"/>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332" name="TextBox 331">
              <a:extLst>
                <a:ext uri="{FF2B5EF4-FFF2-40B4-BE49-F238E27FC236}">
                  <a16:creationId xmlns:a16="http://schemas.microsoft.com/office/drawing/2014/main" id="{8F4E4766-0587-4250-930E-5ABB89A87DC7}"/>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33" name="Graphic 332" descr="Azure arc icon">
              <a:extLst>
                <a:ext uri="{FF2B5EF4-FFF2-40B4-BE49-F238E27FC236}">
                  <a16:creationId xmlns:a16="http://schemas.microsoft.com/office/drawing/2014/main" id="{1D7DA4F4-4C8E-4A41-A6D2-947A4A932CA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44" name="Connector: Elbow 343">
            <a:extLst>
              <a:ext uri="{FF2B5EF4-FFF2-40B4-BE49-F238E27FC236}">
                <a16:creationId xmlns:a16="http://schemas.microsoft.com/office/drawing/2014/main" id="{FA63EBDB-EF39-4FAB-ABBC-47C0E21C2708}"/>
              </a:ext>
              <a:ext uri="{C183D7F6-B498-43B3-948B-1728B52AA6E4}">
                <adec:decorative xmlns:adec="http://schemas.microsoft.com/office/drawing/2017/decorative" val="1"/>
              </a:ext>
            </a:extLst>
          </p:cNvPr>
          <p:cNvCxnSpPr>
            <a:cxnSpLocks/>
            <a:stCxn id="981" idx="0"/>
            <a:endCxn id="330" idx="2"/>
          </p:cNvCxnSpPr>
          <p:nvPr/>
        </p:nvCxnSpPr>
        <p:spPr>
          <a:xfrm rot="5400000" flipH="1" flipV="1">
            <a:off x="5383638" y="1140188"/>
            <a:ext cx="269703" cy="37091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449E27D4-D471-4A25-9F31-3922B708E894}"/>
              </a:ext>
              <a:ext uri="{C183D7F6-B498-43B3-948B-1728B52AA6E4}">
                <adec:decorative xmlns:adec="http://schemas.microsoft.com/office/drawing/2017/decorative" val="1"/>
              </a:ext>
            </a:extLst>
          </p:cNvPr>
          <p:cNvCxnSpPr>
            <a:cxnSpLocks/>
            <a:stCxn id="1065" idx="0"/>
            <a:endCxn id="330" idx="2"/>
          </p:cNvCxnSpPr>
          <p:nvPr/>
        </p:nvCxnSpPr>
        <p:spPr>
          <a:xfrm rot="16200000" flipV="1">
            <a:off x="7766739" y="2466230"/>
            <a:ext cx="269703" cy="105705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1" name="Connector: Elbow 380">
            <a:extLst>
              <a:ext uri="{FF2B5EF4-FFF2-40B4-BE49-F238E27FC236}">
                <a16:creationId xmlns:a16="http://schemas.microsoft.com/office/drawing/2014/main" id="{D3CA769B-5A5B-460B-BF83-C47584029D32}"/>
              </a:ext>
              <a:ext uri="{C183D7F6-B498-43B3-948B-1728B52AA6E4}">
                <adec:decorative xmlns:adec="http://schemas.microsoft.com/office/drawing/2017/decorative" val="1"/>
              </a:ext>
            </a:extLst>
          </p:cNvPr>
          <p:cNvCxnSpPr>
            <a:cxnSpLocks/>
            <a:stCxn id="1023" idx="0"/>
            <a:endCxn id="330" idx="2"/>
          </p:cNvCxnSpPr>
          <p:nvPr/>
        </p:nvCxnSpPr>
        <p:spPr>
          <a:xfrm rot="5400000" flipH="1" flipV="1">
            <a:off x="6575188" y="2331738"/>
            <a:ext cx="269703" cy="1326043"/>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8977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857767" cy="553998"/>
          </a:xfrm>
        </p:spPr>
        <p:txBody>
          <a:bodyPr/>
          <a:lstStyle/>
          <a:p>
            <a:pPr lvl="0"/>
            <a:r>
              <a:rPr lang="en-US"/>
              <a:t>Azure Arc-enabled Data Services Security (1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4919105" cy="3195747"/>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Secure by default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Non-root containers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Least privilege deployment configuration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Security enabled via HTTPS/TLS/SSL for external endpoints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System managed certificates</a:t>
            </a:r>
          </a:p>
          <a:p>
            <a:pPr marL="0" indent="0">
              <a:spcBef>
                <a:spcPts val="800"/>
              </a:spcBef>
              <a:buNone/>
            </a:pPr>
            <a:r>
              <a:rPr lang="en-US" sz="2000">
                <a:gradFill>
                  <a:gsLst>
                    <a:gs pos="1250">
                      <a:schemeClr val="tx1"/>
                    </a:gs>
                    <a:gs pos="100000">
                      <a:schemeClr val="tx1"/>
                    </a:gs>
                  </a:gsLst>
                  <a:lin ang="5400000" scaled="0"/>
                </a:gradFill>
                <a:latin typeface="+mj-lt"/>
                <a:cs typeface="Segoe UI"/>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RBAC integration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AD Authentication for management operations</a:t>
            </a:r>
          </a:p>
        </p:txBody>
      </p:sp>
      <p:sp>
        <p:nvSpPr>
          <p:cNvPr id="32" name="Rectangle 31">
            <a:extLst>
              <a:ext uri="{FF2B5EF4-FFF2-40B4-BE49-F238E27FC236}">
                <a16:creationId xmlns:a16="http://schemas.microsoft.com/office/drawing/2014/main" id="{5328B7E3-2C18-41B3-95A0-5AFD9090C382}"/>
              </a:ext>
              <a:ext uri="{C183D7F6-B498-43B3-948B-1728B52AA6E4}">
                <adec:decorative xmlns:adec="http://schemas.microsoft.com/office/drawing/2017/decorative" val="1"/>
              </a:ext>
            </a:extLst>
          </p:cNvPr>
          <p:cNvSpPr/>
          <p:nvPr/>
        </p:nvSpPr>
        <p:spPr bwMode="auto">
          <a:xfrm>
            <a:off x="8057284" y="1470156"/>
            <a:ext cx="2593941" cy="1359943"/>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Control Plane</a:t>
            </a:r>
          </a:p>
        </p:txBody>
      </p:sp>
      <p:sp>
        <p:nvSpPr>
          <p:cNvPr id="33" name="Rectangle 32">
            <a:extLst>
              <a:ext uri="{FF2B5EF4-FFF2-40B4-BE49-F238E27FC236}">
                <a16:creationId xmlns:a16="http://schemas.microsoft.com/office/drawing/2014/main" id="{108D3B69-BD99-4FED-9B2B-35968FDC9945}"/>
              </a:ext>
              <a:ext uri="{C183D7F6-B498-43B3-948B-1728B52AA6E4}">
                <adec:decorative xmlns:adec="http://schemas.microsoft.com/office/drawing/2017/decorative" val="1"/>
              </a:ext>
            </a:extLst>
          </p:cNvPr>
          <p:cNvSpPr/>
          <p:nvPr/>
        </p:nvSpPr>
        <p:spPr bwMode="auto">
          <a:xfrm>
            <a:off x="8661834"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Arc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Controller</a:t>
            </a:r>
          </a:p>
        </p:txBody>
      </p:sp>
      <p:pic>
        <p:nvPicPr>
          <p:cNvPr id="34" name="Graphic 33">
            <a:extLst>
              <a:ext uri="{FF2B5EF4-FFF2-40B4-BE49-F238E27FC236}">
                <a16:creationId xmlns:a16="http://schemas.microsoft.com/office/drawing/2014/main" id="{0E465275-1A31-47FB-9A2B-341F7A8B6C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4835" y="5251795"/>
            <a:ext cx="385599" cy="396366"/>
          </a:xfrm>
          <a:prstGeom prst="rect">
            <a:avLst/>
          </a:prstGeom>
        </p:spPr>
      </p:pic>
      <p:sp>
        <p:nvSpPr>
          <p:cNvPr id="35" name="Rectangle 34">
            <a:extLst>
              <a:ext uri="{FF2B5EF4-FFF2-40B4-BE49-F238E27FC236}">
                <a16:creationId xmlns:a16="http://schemas.microsoft.com/office/drawing/2014/main" id="{98E3C607-58B5-4161-A51D-9D5822CC6940}"/>
              </a:ext>
              <a:ext uri="{C183D7F6-B498-43B3-948B-1728B52AA6E4}">
                <adec:decorative xmlns:adec="http://schemas.microsoft.com/office/drawing/2017/decorative" val="1"/>
              </a:ext>
            </a:extLst>
          </p:cNvPr>
          <p:cNvSpPr/>
          <p:nvPr/>
        </p:nvSpPr>
        <p:spPr bwMode="auto">
          <a:xfrm>
            <a:off x="10237788" y="4760523"/>
            <a:ext cx="1371600"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Metrics &amp; Logs Dashboards</a:t>
            </a:r>
          </a:p>
        </p:txBody>
      </p:sp>
      <p:pic>
        <p:nvPicPr>
          <p:cNvPr id="36" name="Graphic 35">
            <a:extLst>
              <a:ext uri="{FF2B5EF4-FFF2-40B4-BE49-F238E27FC236}">
                <a16:creationId xmlns:a16="http://schemas.microsoft.com/office/drawing/2014/main" id="{40D2E6F2-31F3-4584-B12A-7302FD14EF4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1147" y="5219481"/>
            <a:ext cx="441356" cy="453681"/>
          </a:xfrm>
          <a:prstGeom prst="rect">
            <a:avLst/>
          </a:prstGeom>
        </p:spPr>
      </p:pic>
      <p:pic>
        <p:nvPicPr>
          <p:cNvPr id="37" name="Graphic 36">
            <a:extLst>
              <a:ext uri="{FF2B5EF4-FFF2-40B4-BE49-F238E27FC236}">
                <a16:creationId xmlns:a16="http://schemas.microsoft.com/office/drawing/2014/main" id="{F060ED84-AD06-430F-BFE9-90DB11DB11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04674" y="5219482"/>
            <a:ext cx="441355" cy="453681"/>
          </a:xfrm>
          <a:prstGeom prst="rect">
            <a:avLst/>
          </a:prstGeom>
        </p:spPr>
      </p:pic>
      <p:sp>
        <p:nvSpPr>
          <p:cNvPr id="38" name="Rectangle 37">
            <a:extLst>
              <a:ext uri="{FF2B5EF4-FFF2-40B4-BE49-F238E27FC236}">
                <a16:creationId xmlns:a16="http://schemas.microsoft.com/office/drawing/2014/main" id="{BE64125E-B04A-46FD-856F-EBE4DBBE5672}"/>
              </a:ext>
              <a:ext uri="{C183D7F6-B498-43B3-948B-1728B52AA6E4}">
                <adec:decorative xmlns:adec="http://schemas.microsoft.com/office/drawing/2017/decorative" val="1"/>
              </a:ext>
            </a:extLst>
          </p:cNvPr>
          <p:cNvSpPr/>
          <p:nvPr/>
        </p:nvSpPr>
        <p:spPr bwMode="auto">
          <a:xfrm>
            <a:off x="10239376" y="3192522"/>
            <a:ext cx="1368424" cy="33239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39" name="Rectangle 38">
            <a:extLst>
              <a:ext uri="{FF2B5EF4-FFF2-40B4-BE49-F238E27FC236}">
                <a16:creationId xmlns:a16="http://schemas.microsoft.com/office/drawing/2014/main" id="{BA7BCBEA-7404-433D-AC23-1DF7F4D84058}"/>
              </a:ext>
              <a:ext uri="{C183D7F6-B498-43B3-948B-1728B52AA6E4}">
                <adec:decorative xmlns:adec="http://schemas.microsoft.com/office/drawing/2017/decorative" val="1"/>
              </a:ext>
            </a:extLst>
          </p:cNvPr>
          <p:cNvSpPr/>
          <p:nvPr/>
        </p:nvSpPr>
        <p:spPr bwMode="auto">
          <a:xfrm>
            <a:off x="10512108"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pic>
        <p:nvPicPr>
          <p:cNvPr id="41" name="Kubernetes">
            <a:extLst>
              <a:ext uri="{FF2B5EF4-FFF2-40B4-BE49-F238E27FC236}">
                <a16:creationId xmlns:a16="http://schemas.microsoft.com/office/drawing/2014/main" id="{AA92B656-9910-4755-A630-AA0837FA1E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0221" y="5976060"/>
            <a:ext cx="368421" cy="368418"/>
          </a:xfrm>
          <a:prstGeom prst="rect">
            <a:avLst/>
          </a:prstGeom>
        </p:spPr>
      </p:pic>
      <p:sp>
        <p:nvSpPr>
          <p:cNvPr id="42" name="Rectangle 41">
            <a:extLst>
              <a:ext uri="{FF2B5EF4-FFF2-40B4-BE49-F238E27FC236}">
                <a16:creationId xmlns:a16="http://schemas.microsoft.com/office/drawing/2014/main" id="{D4E48482-47DB-4B27-9355-B3F1ADBF277F}"/>
              </a:ext>
              <a:ext uri="{C183D7F6-B498-43B3-948B-1728B52AA6E4}">
                <adec:decorative xmlns:adec="http://schemas.microsoft.com/office/drawing/2017/decorative" val="1"/>
              </a:ext>
            </a:extLst>
          </p:cNvPr>
          <p:cNvSpPr/>
          <p:nvPr/>
        </p:nvSpPr>
        <p:spPr bwMode="auto">
          <a:xfrm>
            <a:off x="7023628" y="3007856"/>
            <a:ext cx="1496104"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CLI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Kubernetes tools</a:t>
            </a:r>
          </a:p>
        </p:txBody>
      </p:sp>
      <p:sp>
        <p:nvSpPr>
          <p:cNvPr id="43" name="Rectangle 42">
            <a:extLst>
              <a:ext uri="{FF2B5EF4-FFF2-40B4-BE49-F238E27FC236}">
                <a16:creationId xmlns:a16="http://schemas.microsoft.com/office/drawing/2014/main" id="{4E339104-0194-4CC3-A42A-29C824696E5D}"/>
              </a:ext>
              <a:ext uri="{C183D7F6-B498-43B3-948B-1728B52AA6E4}">
                <adec:decorative xmlns:adec="http://schemas.microsoft.com/office/drawing/2017/decorative" val="1"/>
              </a:ext>
            </a:extLst>
          </p:cNvPr>
          <p:cNvSpPr/>
          <p:nvPr/>
        </p:nvSpPr>
        <p:spPr bwMode="auto">
          <a:xfrm>
            <a:off x="7360200"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sp>
        <p:nvSpPr>
          <p:cNvPr id="44" name="Rectangle 43">
            <a:extLst>
              <a:ext uri="{FF2B5EF4-FFF2-40B4-BE49-F238E27FC236}">
                <a16:creationId xmlns:a16="http://schemas.microsoft.com/office/drawing/2014/main" id="{9BA9A13B-26C8-4B67-9A33-9AC695D98325}"/>
              </a:ext>
              <a:ext uri="{C183D7F6-B498-43B3-948B-1728B52AA6E4}">
                <adec:decorative xmlns:adec="http://schemas.microsoft.com/office/drawing/2017/decorative" val="1"/>
              </a:ext>
            </a:extLst>
          </p:cNvPr>
          <p:cNvSpPr/>
          <p:nvPr/>
        </p:nvSpPr>
        <p:spPr bwMode="auto">
          <a:xfrm>
            <a:off x="7223272" y="4760523"/>
            <a:ext cx="1096816" cy="986235"/>
          </a:xfrm>
          <a:prstGeom prst="rect">
            <a:avLst/>
          </a:prstGeom>
          <a:solidFill>
            <a:srgbClr val="000000"/>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Kubernetes</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API</a:t>
            </a:r>
          </a:p>
        </p:txBody>
      </p:sp>
      <p:pic>
        <p:nvPicPr>
          <p:cNvPr id="45" name="Kubernetes">
            <a:extLst>
              <a:ext uri="{FF2B5EF4-FFF2-40B4-BE49-F238E27FC236}">
                <a16:creationId xmlns:a16="http://schemas.microsoft.com/office/drawing/2014/main" id="{1802391A-AEF2-4C47-A7A7-B67B23785FA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69049" y="5230081"/>
            <a:ext cx="405263" cy="405260"/>
          </a:xfrm>
          <a:prstGeom prst="rect">
            <a:avLst/>
          </a:prstGeom>
        </p:spPr>
      </p:pic>
      <p:sp>
        <p:nvSpPr>
          <p:cNvPr id="46" name="Rectangle 45">
            <a:extLst>
              <a:ext uri="{FF2B5EF4-FFF2-40B4-BE49-F238E27FC236}">
                <a16:creationId xmlns:a16="http://schemas.microsoft.com/office/drawing/2014/main" id="{B09FCCA1-3031-40D0-8C1E-5B735F9100E4}"/>
              </a:ext>
              <a:ext uri="{C183D7F6-B498-43B3-948B-1728B52AA6E4}">
                <adec:decorative xmlns:adec="http://schemas.microsoft.com/office/drawing/2017/decorative" val="1"/>
              </a:ext>
            </a:extLst>
          </p:cNvPr>
          <p:cNvSpPr/>
          <p:nvPr/>
        </p:nvSpPr>
        <p:spPr bwMode="auto">
          <a:xfrm>
            <a:off x="8942775" y="3917054"/>
            <a:ext cx="822960" cy="332399"/>
          </a:xfrm>
          <a:prstGeom prst="rect">
            <a:avLst/>
          </a:prstGeom>
          <a:solidFill>
            <a:srgbClr val="000000"/>
          </a:solidFill>
          <a:ln w="635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pitchFamily="34" charset="0"/>
              </a:rPr>
              <a:t>HTTPS</a:t>
            </a:r>
          </a:p>
        </p:txBody>
      </p:sp>
      <p:cxnSp>
        <p:nvCxnSpPr>
          <p:cNvPr id="47" name="Connector: Elbow 46">
            <a:extLst>
              <a:ext uri="{FF2B5EF4-FFF2-40B4-BE49-F238E27FC236}">
                <a16:creationId xmlns:a16="http://schemas.microsoft.com/office/drawing/2014/main" id="{5ECD940C-FDBF-4DC5-999E-A6C10AEB5F30}"/>
              </a:ext>
              <a:ext uri="{C183D7F6-B498-43B3-948B-1728B52AA6E4}">
                <adec:decorative xmlns:adec="http://schemas.microsoft.com/office/drawing/2017/decorative" val="1"/>
              </a:ext>
            </a:extLst>
          </p:cNvPr>
          <p:cNvCxnSpPr>
            <a:cxnSpLocks/>
            <a:stCxn id="46" idx="2"/>
            <a:endCxn id="44" idx="0"/>
          </p:cNvCxnSpPr>
          <p:nvPr/>
        </p:nvCxnSpPr>
        <p:spPr>
          <a:xfrm rot="5400000">
            <a:off x="8307433" y="3713701"/>
            <a:ext cx="511070" cy="1582575"/>
          </a:xfrm>
          <a:prstGeom prst="bentConnector3">
            <a:avLst>
              <a:gd name="adj1" fmla="val 50000"/>
            </a:avLst>
          </a:prstGeom>
          <a:noFill/>
          <a:ln w="19050" cap="flat" cmpd="sng" algn="ctr">
            <a:solidFill>
              <a:schemeClr val="accent1"/>
            </a:solidFill>
            <a:prstDash val="solid"/>
            <a:miter lim="800000"/>
            <a:headEnd type="none" w="lg" len="med"/>
            <a:tailEnd type="arrow"/>
          </a:ln>
          <a:effectLst/>
        </p:spPr>
      </p:cxnSp>
      <p:cxnSp>
        <p:nvCxnSpPr>
          <p:cNvPr id="48" name="Straight Arrow Connector 47">
            <a:extLst>
              <a:ext uri="{FF2B5EF4-FFF2-40B4-BE49-F238E27FC236}">
                <a16:creationId xmlns:a16="http://schemas.microsoft.com/office/drawing/2014/main" id="{59F54B68-1221-4AE5-B0C7-69EA7F2CB8C0}"/>
              </a:ext>
              <a:ext uri="{C183D7F6-B498-43B3-948B-1728B52AA6E4}">
                <adec:decorative xmlns:adec="http://schemas.microsoft.com/office/drawing/2017/decorative" val="1"/>
              </a:ext>
            </a:extLst>
          </p:cNvPr>
          <p:cNvCxnSpPr>
            <a:cxnSpLocks/>
            <a:stCxn id="43" idx="0"/>
            <a:endCxn id="42" idx="2"/>
          </p:cNvCxnSpPr>
          <p:nvPr/>
        </p:nvCxnSpPr>
        <p:spPr>
          <a:xfrm flipV="1">
            <a:off x="7771680" y="3709587"/>
            <a:ext cx="0" cy="207467"/>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49" name="Straight Arrow Connector 48">
            <a:extLst>
              <a:ext uri="{FF2B5EF4-FFF2-40B4-BE49-F238E27FC236}">
                <a16:creationId xmlns:a16="http://schemas.microsoft.com/office/drawing/2014/main" id="{7FEC9EA4-7503-496C-9E40-1E55EE5689AB}"/>
              </a:ext>
              <a:ext uri="{C183D7F6-B498-43B3-948B-1728B52AA6E4}">
                <adec:decorative xmlns:adec="http://schemas.microsoft.com/office/drawing/2017/decorative" val="1"/>
              </a:ext>
            </a:extLst>
          </p:cNvPr>
          <p:cNvCxnSpPr>
            <a:cxnSpLocks/>
            <a:stCxn id="43" idx="2"/>
            <a:endCxn id="44" idx="0"/>
          </p:cNvCxnSpPr>
          <p:nvPr/>
        </p:nvCxnSpPr>
        <p:spPr>
          <a:xfrm>
            <a:off x="7771680"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0" name="Straight Arrow Connector 49">
            <a:extLst>
              <a:ext uri="{FF2B5EF4-FFF2-40B4-BE49-F238E27FC236}">
                <a16:creationId xmlns:a16="http://schemas.microsoft.com/office/drawing/2014/main" id="{651BF195-893D-4F7F-AE47-0F8D1BE02FDD}"/>
              </a:ext>
              <a:ext uri="{C183D7F6-B498-43B3-948B-1728B52AA6E4}">
                <adec:decorative xmlns:adec="http://schemas.microsoft.com/office/drawing/2017/decorative" val="1"/>
              </a:ext>
            </a:extLst>
          </p:cNvPr>
          <p:cNvCxnSpPr>
            <a:cxnSpLocks/>
            <a:stCxn id="39" idx="0"/>
            <a:endCxn id="38" idx="2"/>
          </p:cNvCxnSpPr>
          <p:nvPr/>
        </p:nvCxnSpPr>
        <p:spPr>
          <a:xfrm flipV="1">
            <a:off x="10923588" y="3524921"/>
            <a:ext cx="0" cy="392133"/>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3" name="Straight Arrow Connector 52">
            <a:extLst>
              <a:ext uri="{FF2B5EF4-FFF2-40B4-BE49-F238E27FC236}">
                <a16:creationId xmlns:a16="http://schemas.microsoft.com/office/drawing/2014/main" id="{950C7CAC-66BA-4E78-BD7F-A9B499A69858}"/>
              </a:ext>
              <a:ext uri="{C183D7F6-B498-43B3-948B-1728B52AA6E4}">
                <adec:decorative xmlns:adec="http://schemas.microsoft.com/office/drawing/2017/decorative" val="1"/>
              </a:ext>
            </a:extLst>
          </p:cNvPr>
          <p:cNvCxnSpPr>
            <a:cxnSpLocks/>
            <a:stCxn id="39" idx="2"/>
            <a:endCxn id="35" idx="0"/>
          </p:cNvCxnSpPr>
          <p:nvPr/>
        </p:nvCxnSpPr>
        <p:spPr>
          <a:xfrm>
            <a:off x="10923588" y="4249453"/>
            <a:ext cx="0" cy="511070"/>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4" name="Straight Arrow Connector 53">
            <a:extLst>
              <a:ext uri="{FF2B5EF4-FFF2-40B4-BE49-F238E27FC236}">
                <a16:creationId xmlns:a16="http://schemas.microsoft.com/office/drawing/2014/main" id="{D62B926D-1D5E-42D9-8BE6-86FB16625ECD}"/>
              </a:ext>
              <a:ext uri="{C183D7F6-B498-43B3-948B-1728B52AA6E4}">
                <adec:decorative xmlns:adec="http://schemas.microsoft.com/office/drawing/2017/decorative" val="1"/>
              </a:ext>
            </a:extLst>
          </p:cNvPr>
          <p:cNvCxnSpPr>
            <a:cxnSpLocks/>
            <a:stCxn id="33" idx="1"/>
            <a:endCxn id="44" idx="3"/>
          </p:cNvCxnSpPr>
          <p:nvPr/>
        </p:nvCxnSpPr>
        <p:spPr>
          <a:xfrm flipH="1">
            <a:off x="8320088" y="5253641"/>
            <a:ext cx="341746" cy="0"/>
          </a:xfrm>
          <a:prstGeom prst="straightConnector1">
            <a:avLst/>
          </a:prstGeom>
          <a:noFill/>
          <a:ln w="19050" cap="flat" cmpd="sng" algn="ctr">
            <a:solidFill>
              <a:schemeClr val="accent1"/>
            </a:solidFill>
            <a:prstDash val="solid"/>
            <a:miter lim="800000"/>
            <a:headEnd type="arrow" w="med" len="med"/>
            <a:tailEnd type="arrow" w="med" len="med"/>
          </a:ln>
          <a:effectLst/>
        </p:spPr>
      </p:cxnSp>
      <p:pic>
        <p:nvPicPr>
          <p:cNvPr id="56" name="Graphic 55">
            <a:extLst>
              <a:ext uri="{FF2B5EF4-FFF2-40B4-BE49-F238E27FC236}">
                <a16:creationId xmlns:a16="http://schemas.microsoft.com/office/drawing/2014/main" id="{96978BAE-6E49-4A28-B307-D9673BAB9AF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8964" y="1612114"/>
            <a:ext cx="483650" cy="483650"/>
          </a:xfrm>
          <a:prstGeom prst="rect">
            <a:avLst/>
          </a:prstGeom>
        </p:spPr>
      </p:pic>
      <p:cxnSp>
        <p:nvCxnSpPr>
          <p:cNvPr id="58" name="Straight Arrow Connector 57">
            <a:extLst>
              <a:ext uri="{FF2B5EF4-FFF2-40B4-BE49-F238E27FC236}">
                <a16:creationId xmlns:a16="http://schemas.microsoft.com/office/drawing/2014/main" id="{0DE89A4E-E221-4A68-90CA-709972EC68E1}"/>
              </a:ext>
              <a:ext uri="{C183D7F6-B498-43B3-948B-1728B52AA6E4}">
                <adec:decorative xmlns:adec="http://schemas.microsoft.com/office/drawing/2017/decorative" val="1"/>
              </a:ext>
            </a:extLst>
          </p:cNvPr>
          <p:cNvCxnSpPr>
            <a:cxnSpLocks/>
            <a:stCxn id="46" idx="0"/>
            <a:endCxn id="32" idx="2"/>
          </p:cNvCxnSpPr>
          <p:nvPr/>
        </p:nvCxnSpPr>
        <p:spPr>
          <a:xfrm flipV="1">
            <a:off x="9354255" y="2830099"/>
            <a:ext cx="0" cy="1086955"/>
          </a:xfrm>
          <a:prstGeom prst="straightConnector1">
            <a:avLst/>
          </a:prstGeom>
          <a:noFill/>
          <a:ln w="19050" cap="flat" cmpd="sng" algn="ctr">
            <a:solidFill>
              <a:schemeClr val="accent1"/>
            </a:solidFill>
            <a:prstDash val="solid"/>
            <a:miter lim="800000"/>
            <a:headEnd type="none" w="lg" len="med"/>
            <a:tailEnd type="arrow"/>
          </a:ln>
          <a:effectLst/>
        </p:spPr>
      </p:cxnSp>
      <p:cxnSp>
        <p:nvCxnSpPr>
          <p:cNvPr id="59" name="Connector: Elbow 58">
            <a:extLst>
              <a:ext uri="{FF2B5EF4-FFF2-40B4-BE49-F238E27FC236}">
                <a16:creationId xmlns:a16="http://schemas.microsoft.com/office/drawing/2014/main" id="{DE999345-2C7F-4E5B-B1EB-11CC77D8287B}"/>
              </a:ext>
              <a:ext uri="{C183D7F6-B498-43B3-948B-1728B52AA6E4}">
                <adec:decorative xmlns:adec="http://schemas.microsoft.com/office/drawing/2017/decorative" val="1"/>
              </a:ext>
            </a:extLst>
          </p:cNvPr>
          <p:cNvCxnSpPr>
            <a:cxnSpLocks/>
            <a:stCxn id="32" idx="3"/>
            <a:endCxn id="38" idx="0"/>
          </p:cNvCxnSpPr>
          <p:nvPr/>
        </p:nvCxnSpPr>
        <p:spPr>
          <a:xfrm>
            <a:off x="10651225" y="2150128"/>
            <a:ext cx="272363" cy="1042394"/>
          </a:xfrm>
          <a:prstGeom prst="bentConnector2">
            <a:avLst/>
          </a:prstGeom>
          <a:noFill/>
          <a:ln w="19050" cap="flat" cmpd="sng" algn="ctr">
            <a:solidFill>
              <a:schemeClr val="accent1"/>
            </a:solidFill>
            <a:prstDash val="solid"/>
            <a:miter lim="800000"/>
            <a:headEnd type="arrow" w="med" len="med"/>
            <a:tailEnd type="arrow" w="med" len="med"/>
          </a:ln>
          <a:effectLst/>
        </p:spPr>
      </p:cxnSp>
      <p:sp>
        <p:nvSpPr>
          <p:cNvPr id="31" name="Content Placeholder 3">
            <a:extLst>
              <a:ext uri="{FF2B5EF4-FFF2-40B4-BE49-F238E27FC236}">
                <a16:creationId xmlns:a16="http://schemas.microsoft.com/office/drawing/2014/main" id="{C7BF5863-B379-4981-A759-EC1B8A4A19F1}"/>
              </a:ext>
            </a:extLst>
          </p:cNvPr>
          <p:cNvSpPr>
            <a:spLocks noGrp="1"/>
          </p:cNvSpPr>
          <p:nvPr>
            <p:ph sz="quarter" idx="4294967295"/>
          </p:nvPr>
        </p:nvSpPr>
        <p:spPr>
          <a:xfrm>
            <a:off x="8204538" y="6084946"/>
            <a:ext cx="2843212" cy="221599"/>
          </a:xfrm>
        </p:spPr>
        <p:txBody>
          <a:bodyPr/>
          <a:lstStyle/>
          <a:p>
            <a:pPr marL="0" lvl="0" indent="0" algn="ctr" defTabSz="932472" fontAlgn="base">
              <a:lnSpc>
                <a:spcPct val="90000"/>
              </a:lnSpc>
              <a:spcBef>
                <a:spcPct val="0"/>
              </a:spcBef>
              <a:spcAft>
                <a:spcPct val="0"/>
              </a:spcAft>
              <a:buSzTx/>
              <a:buNone/>
              <a:defRPr/>
            </a:pPr>
            <a:r>
              <a:rPr lang="en-US" sz="1600">
                <a:solidFill>
                  <a:srgbClr val="50E6FF"/>
                </a:solidFill>
                <a:latin typeface="Segoe UI Semibold"/>
                <a:cs typeface="+mn-cs"/>
              </a:rPr>
              <a:t>Any Kubernetes Cluster</a:t>
            </a:r>
          </a:p>
        </p:txBody>
      </p:sp>
      <p:pic>
        <p:nvPicPr>
          <p:cNvPr id="51" name="Graphic 50">
            <a:extLst>
              <a:ext uri="{FF2B5EF4-FFF2-40B4-BE49-F238E27FC236}">
                <a16:creationId xmlns:a16="http://schemas.microsoft.com/office/drawing/2014/main" id="{77FE015F-DBA9-4C09-AFBE-8520F4A902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19736" y="1687838"/>
            <a:ext cx="676976" cy="676976"/>
          </a:xfrm>
          <a:prstGeom prst="rect">
            <a:avLst/>
          </a:prstGeom>
        </p:spPr>
      </p:pic>
      <p:sp>
        <p:nvSpPr>
          <p:cNvPr id="52" name="TextBox 51">
            <a:extLst>
              <a:ext uri="{FF2B5EF4-FFF2-40B4-BE49-F238E27FC236}">
                <a16:creationId xmlns:a16="http://schemas.microsoft.com/office/drawing/2014/main" id="{9A1B0DF1-6B71-4F63-BD29-0B48A490DDA9}"/>
              </a:ext>
            </a:extLst>
          </p:cNvPr>
          <p:cNvSpPr txBox="1"/>
          <p:nvPr/>
        </p:nvSpPr>
        <p:spPr>
          <a:xfrm>
            <a:off x="9433343" y="2148584"/>
            <a:ext cx="1034893" cy="323165"/>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50" b="0" i="0" u="none" strike="noStrike" kern="1200" cap="none" spc="0" normalizeH="0" baseline="0" noProof="0">
                <a:ln>
                  <a:noFill/>
                </a:ln>
                <a:solidFill>
                  <a:srgbClr val="FFFFFF"/>
                </a:solidFill>
                <a:effectLst/>
                <a:uLnTx/>
                <a:uFillTx/>
                <a:latin typeface="Segoe UI Semibold"/>
                <a:ea typeface="+mn-ea"/>
                <a:cs typeface="+mn-cs"/>
              </a:rPr>
              <a:t>Azure Active Directory</a:t>
            </a:r>
          </a:p>
        </p:txBody>
      </p:sp>
    </p:spTree>
    <p:extLst>
      <p:ext uri="{BB962C8B-B14F-4D97-AF65-F5344CB8AC3E}">
        <p14:creationId xmlns:p14="http://schemas.microsoft.com/office/powerpoint/2010/main" val="41022821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2" y="457200"/>
            <a:ext cx="10275183" cy="553998"/>
          </a:xfrm>
        </p:spPr>
        <p:txBody>
          <a:bodyPr/>
          <a:lstStyle/>
          <a:p>
            <a:pPr lvl="0"/>
            <a:r>
              <a:rPr lang="en-US"/>
              <a:t>Azure Arc-enabled Data Services Security (2 of 2)</a:t>
            </a:r>
          </a:p>
        </p:txBody>
      </p:sp>
      <p:sp>
        <p:nvSpPr>
          <p:cNvPr id="3" name="Content Placeholder 2">
            <a:extLst>
              <a:ext uri="{FF2B5EF4-FFF2-40B4-BE49-F238E27FC236}">
                <a16:creationId xmlns:a16="http://schemas.microsoft.com/office/drawing/2014/main" id="{D0E6DBCF-FD76-4ACE-8981-66D9A48974D7}"/>
              </a:ext>
            </a:extLst>
          </p:cNvPr>
          <p:cNvSpPr>
            <a:spLocks noGrp="1"/>
          </p:cNvSpPr>
          <p:nvPr>
            <p:ph sz="quarter" idx="4294967295"/>
          </p:nvPr>
        </p:nvSpPr>
        <p:spPr>
          <a:xfrm>
            <a:off x="584200" y="2025650"/>
            <a:ext cx="5381437" cy="2295500"/>
          </a:xfrm>
        </p:spPr>
        <p:txBody>
          <a:bodyPr vert="horz" wrap="square" lIns="0" tIns="0" rIns="0" bIns="0" rtlCol="0" anchor="t">
            <a:spAutoFit/>
          </a:bodyPr>
          <a:lstStyle/>
          <a:p>
            <a:pPr marL="0" indent="0">
              <a:spcBef>
                <a:spcPts val="800"/>
              </a:spcBef>
              <a:buNone/>
            </a:pPr>
            <a:r>
              <a:rPr lang="en-US" sz="2000">
                <a:gradFill>
                  <a:gsLst>
                    <a:gs pos="1250">
                      <a:schemeClr val="tx1"/>
                    </a:gs>
                    <a:gs pos="100000">
                      <a:schemeClr val="tx1"/>
                    </a:gs>
                  </a:gsLst>
                  <a:lin ang="5400000" scaled="0"/>
                </a:gradFill>
                <a:latin typeface="+mj-lt"/>
              </a:rPr>
              <a:t>Azure Arc-enabled SQL Managed Instance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at rest – Transparent Data Encryption</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SSL/TLS encryption on the wire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SQL login or Active Directory authentication</a:t>
            </a:r>
          </a:p>
          <a:p>
            <a:pPr marL="0" indent="0">
              <a:spcBef>
                <a:spcPts val="800"/>
              </a:spcBef>
              <a:buNone/>
            </a:pPr>
            <a:r>
              <a:rPr lang="en-US" sz="2000">
                <a:gradFill>
                  <a:gsLst>
                    <a:gs pos="1250">
                      <a:schemeClr val="tx1"/>
                    </a:gs>
                    <a:gs pos="100000">
                      <a:schemeClr val="tx1"/>
                    </a:gs>
                  </a:gsLst>
                  <a:lin ang="5400000" scaled="0"/>
                </a:gradFill>
                <a:latin typeface="+mj-lt"/>
              </a:rPr>
              <a:t>Azure Arc-enabled PostgreSQL Hyperscale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Encryption with </a:t>
            </a:r>
            <a:r>
              <a:rPr lang="en-US" sz="1800" err="1">
                <a:gradFill>
                  <a:gsLst>
                    <a:gs pos="1250">
                      <a:schemeClr val="tx1"/>
                    </a:gs>
                    <a:gs pos="100000">
                      <a:schemeClr val="tx1"/>
                    </a:gs>
                  </a:gsLst>
                  <a:lin ang="5400000" scaled="0"/>
                </a:gradFill>
              </a:rPr>
              <a:t>pgcrypto</a:t>
            </a:r>
            <a:r>
              <a:rPr lang="en-US" sz="1800">
                <a:gradFill>
                  <a:gsLst>
                    <a:gs pos="1250">
                      <a:schemeClr val="tx1"/>
                    </a:gs>
                    <a:gs pos="100000">
                      <a:schemeClr val="tx1"/>
                    </a:gs>
                  </a:gsLst>
                  <a:lin ang="5400000" scaled="0"/>
                </a:gradFill>
              </a:rPr>
              <a:t> extension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Audit with </a:t>
            </a:r>
            <a:r>
              <a:rPr lang="en-US" sz="1800" err="1">
                <a:gradFill>
                  <a:gsLst>
                    <a:gs pos="1250">
                      <a:schemeClr val="tx1"/>
                    </a:gs>
                    <a:gs pos="100000">
                      <a:schemeClr val="tx1"/>
                    </a:gs>
                  </a:gsLst>
                  <a:lin ang="5400000" scaled="0"/>
                </a:gradFill>
              </a:rPr>
              <a:t>pgaudit</a:t>
            </a:r>
            <a:r>
              <a:rPr lang="en-US" sz="1800">
                <a:gradFill>
                  <a:gsLst>
                    <a:gs pos="1250">
                      <a:schemeClr val="tx1"/>
                    </a:gs>
                    <a:gs pos="100000">
                      <a:schemeClr val="tx1"/>
                    </a:gs>
                  </a:gsLst>
                  <a:lin ang="5400000" scaled="0"/>
                </a:gradFill>
              </a:rPr>
              <a:t> extension</a:t>
            </a:r>
          </a:p>
        </p:txBody>
      </p:sp>
      <p:grpSp>
        <p:nvGrpSpPr>
          <p:cNvPr id="5" name="Group 4" descr="Azure Arc-enabled Data Services Security diagram showing TCP with SSL interconnected to Azure Data Studio, Tools &amp; Apps/Drivers and Azure PostgreSQL Hyperscale, TCP with SSL/TLS is interconnected to Azure Data Studio, Tools &amp; Apps/Drivers and Azure SQL Managed Instance which are together interconnected to Active directory.">
            <a:extLst>
              <a:ext uri="{FF2B5EF4-FFF2-40B4-BE49-F238E27FC236}">
                <a16:creationId xmlns:a16="http://schemas.microsoft.com/office/drawing/2014/main" id="{9DB4A68B-1839-4C62-BD6C-EEAEC41A9638}"/>
              </a:ext>
            </a:extLst>
          </p:cNvPr>
          <p:cNvGrpSpPr/>
          <p:nvPr/>
        </p:nvGrpSpPr>
        <p:grpSpPr>
          <a:xfrm>
            <a:off x="6697156" y="2122779"/>
            <a:ext cx="5425563" cy="3265839"/>
            <a:chOff x="6697156" y="2122779"/>
            <a:chExt cx="5425563" cy="3265839"/>
          </a:xfrm>
        </p:grpSpPr>
        <p:sp>
          <p:nvSpPr>
            <p:cNvPr id="89" name="Rectangle 88">
              <a:extLst>
                <a:ext uri="{FF2B5EF4-FFF2-40B4-BE49-F238E27FC236}">
                  <a16:creationId xmlns:a16="http://schemas.microsoft.com/office/drawing/2014/main" id="{01485267-DDB5-4DBC-9313-5F03101E1177}"/>
                </a:ext>
                <a:ext uri="{C183D7F6-B498-43B3-948B-1728B52AA6E4}">
                  <adec:decorative xmlns:adec="http://schemas.microsoft.com/office/drawing/2017/decorative" val="1"/>
                </a:ext>
              </a:extLst>
            </p:cNvPr>
            <p:cNvSpPr/>
            <p:nvPr/>
          </p:nvSpPr>
          <p:spPr bwMode="auto">
            <a:xfrm>
              <a:off x="6697156" y="3696916"/>
              <a:ext cx="3846053" cy="169170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0" name="Rectangle 89">
              <a:extLst>
                <a:ext uri="{FF2B5EF4-FFF2-40B4-BE49-F238E27FC236}">
                  <a16:creationId xmlns:a16="http://schemas.microsoft.com/office/drawing/2014/main" id="{6E0AD065-F5C0-4BA8-95B3-36444409DE2D}"/>
                </a:ext>
                <a:ext uri="{C183D7F6-B498-43B3-948B-1728B52AA6E4}">
                  <adec:decorative xmlns:adec="http://schemas.microsoft.com/office/drawing/2017/decorative" val="1"/>
                </a:ext>
              </a:extLst>
            </p:cNvPr>
            <p:cNvSpPr/>
            <p:nvPr/>
          </p:nvSpPr>
          <p:spPr bwMode="auto">
            <a:xfrm>
              <a:off x="6924168"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PostgreSQL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Hyperscale</a:t>
              </a:r>
            </a:p>
          </p:txBody>
        </p:sp>
        <p:sp>
          <p:nvSpPr>
            <p:cNvPr id="91" name="Rectangle 90">
              <a:extLst>
                <a:ext uri="{FF2B5EF4-FFF2-40B4-BE49-F238E27FC236}">
                  <a16:creationId xmlns:a16="http://schemas.microsoft.com/office/drawing/2014/main" id="{0EAEBFEA-7132-43FB-A162-6B02F801D565}"/>
                </a:ext>
                <a:ext uri="{C183D7F6-B498-43B3-948B-1728B52AA6E4}">
                  <adec:decorative xmlns:adec="http://schemas.microsoft.com/office/drawing/2017/decorative" val="1"/>
                </a:ext>
              </a:extLst>
            </p:cNvPr>
            <p:cNvSpPr/>
            <p:nvPr/>
          </p:nvSpPr>
          <p:spPr bwMode="auto">
            <a:xfrm>
              <a:off x="8715060" y="3905831"/>
              <a:ext cx="1601136" cy="1116007"/>
            </a:xfrm>
            <a:prstGeom prst="rect">
              <a:avLst/>
            </a:prstGeom>
            <a:solidFill>
              <a:srgbClr val="000000"/>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SQL</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Semibold"/>
                  <a:ea typeface="+mn-ea"/>
                  <a:cs typeface="+mn-cs"/>
                </a:rPr>
                <a:t>Managed Instance</a:t>
              </a:r>
            </a:p>
          </p:txBody>
        </p:sp>
        <p:grpSp>
          <p:nvGrpSpPr>
            <p:cNvPr id="92" name="Group 91">
              <a:extLst>
                <a:ext uri="{FF2B5EF4-FFF2-40B4-BE49-F238E27FC236}">
                  <a16:creationId xmlns:a16="http://schemas.microsoft.com/office/drawing/2014/main" id="{98275C0E-D17A-496E-B16E-614D54A59F35}"/>
                </a:ext>
              </a:extLst>
            </p:cNvPr>
            <p:cNvGrpSpPr/>
            <p:nvPr/>
          </p:nvGrpSpPr>
          <p:grpSpPr>
            <a:xfrm>
              <a:off x="7339323" y="4460968"/>
              <a:ext cx="930371" cy="443714"/>
              <a:chOff x="1834448" y="2690906"/>
              <a:chExt cx="1002845" cy="465284"/>
            </a:xfrm>
          </p:grpSpPr>
          <p:pic>
            <p:nvPicPr>
              <p:cNvPr id="97" name="Graphic 96">
                <a:extLst>
                  <a:ext uri="{FF2B5EF4-FFF2-40B4-BE49-F238E27FC236}">
                    <a16:creationId xmlns:a16="http://schemas.microsoft.com/office/drawing/2014/main" id="{3F78581B-7D18-419F-BC87-A38D1313BD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4448" y="2690906"/>
                <a:ext cx="457198" cy="457200"/>
              </a:xfrm>
              <a:prstGeom prst="rect">
                <a:avLst/>
              </a:prstGeom>
            </p:spPr>
          </p:pic>
          <p:pic>
            <p:nvPicPr>
              <p:cNvPr id="98" name="Graphic 97">
                <a:extLst>
                  <a:ext uri="{FF2B5EF4-FFF2-40B4-BE49-F238E27FC236}">
                    <a16:creationId xmlns:a16="http://schemas.microsoft.com/office/drawing/2014/main" id="{D90FACE5-B719-4B1B-BA55-106FD75D96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0095" y="2698991"/>
                <a:ext cx="457198" cy="457199"/>
              </a:xfrm>
              <a:prstGeom prst="rect">
                <a:avLst/>
              </a:prstGeom>
            </p:spPr>
          </p:pic>
        </p:grpSp>
        <p:grpSp>
          <p:nvGrpSpPr>
            <p:cNvPr id="93" name="Group 92">
              <a:extLst>
                <a:ext uri="{FF2B5EF4-FFF2-40B4-BE49-F238E27FC236}">
                  <a16:creationId xmlns:a16="http://schemas.microsoft.com/office/drawing/2014/main" id="{E9F1C714-8036-43F4-93BB-F409DBDA3374}"/>
                </a:ext>
              </a:extLst>
            </p:cNvPr>
            <p:cNvGrpSpPr/>
            <p:nvPr/>
          </p:nvGrpSpPr>
          <p:grpSpPr>
            <a:xfrm>
              <a:off x="9044258" y="4460967"/>
              <a:ext cx="942740" cy="436004"/>
              <a:chOff x="3182424" y="4172828"/>
              <a:chExt cx="1016177" cy="457200"/>
            </a:xfrm>
          </p:grpSpPr>
          <p:pic>
            <p:nvPicPr>
              <p:cNvPr id="94" name="Graphic 93">
                <a:extLst>
                  <a:ext uri="{FF2B5EF4-FFF2-40B4-BE49-F238E27FC236}">
                    <a16:creationId xmlns:a16="http://schemas.microsoft.com/office/drawing/2014/main" id="{82410CF3-B86D-4E1A-A86A-AE8642A7766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1401" y="4172828"/>
                <a:ext cx="457200" cy="457200"/>
              </a:xfrm>
              <a:prstGeom prst="rect">
                <a:avLst/>
              </a:prstGeom>
            </p:spPr>
          </p:pic>
          <p:pic>
            <p:nvPicPr>
              <p:cNvPr id="96" name="Graphic 95">
                <a:extLst>
                  <a:ext uri="{FF2B5EF4-FFF2-40B4-BE49-F238E27FC236}">
                    <a16:creationId xmlns:a16="http://schemas.microsoft.com/office/drawing/2014/main" id="{C4290AE6-8CA8-4B25-AF8D-881874FE6A5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424" y="4172828"/>
                <a:ext cx="457200" cy="457200"/>
              </a:xfrm>
              <a:prstGeom prst="rect">
                <a:avLst/>
              </a:prstGeom>
            </p:spPr>
          </p:pic>
        </p:grpSp>
        <p:sp>
          <p:nvSpPr>
            <p:cNvPr id="77" name="Rectangle 76">
              <a:extLst>
                <a:ext uri="{FF2B5EF4-FFF2-40B4-BE49-F238E27FC236}">
                  <a16:creationId xmlns:a16="http://schemas.microsoft.com/office/drawing/2014/main" id="{CAD2776A-9A42-48DC-AA6E-B17A620A6021}"/>
                </a:ext>
                <a:ext uri="{C183D7F6-B498-43B3-948B-1728B52AA6E4}">
                  <adec:decorative xmlns:adec="http://schemas.microsoft.com/office/drawing/2017/decorative" val="1"/>
                </a:ext>
              </a:extLst>
            </p:cNvPr>
            <p:cNvSpPr/>
            <p:nvPr/>
          </p:nvSpPr>
          <p:spPr bwMode="auto">
            <a:xfrm>
              <a:off x="6993216"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78" name="Rectangle 77">
              <a:extLst>
                <a:ext uri="{FF2B5EF4-FFF2-40B4-BE49-F238E27FC236}">
                  <a16:creationId xmlns:a16="http://schemas.microsoft.com/office/drawing/2014/main" id="{10AA67AC-9DF3-4957-A637-FFFC926CB59B}"/>
                </a:ext>
                <a:ext uri="{C183D7F6-B498-43B3-948B-1728B52AA6E4}">
                  <adec:decorative xmlns:adec="http://schemas.microsoft.com/office/drawing/2017/decorative" val="1"/>
                </a:ext>
              </a:extLst>
            </p:cNvPr>
            <p:cNvSpPr/>
            <p:nvPr/>
          </p:nvSpPr>
          <p:spPr bwMode="auto">
            <a:xfrm>
              <a:off x="8784108" y="2122779"/>
              <a:ext cx="1463040" cy="70173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chemeClr val="accent2">
                  <a:alpha val="70000"/>
                </a:schemeClr>
              </a:outerShdw>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Data Studio,  Tools &amp; Apps/Drivers</a:t>
              </a:r>
            </a:p>
          </p:txBody>
        </p:sp>
        <p:sp>
          <p:nvSpPr>
            <p:cNvPr id="85" name="Rectangle 84">
              <a:extLst>
                <a:ext uri="{FF2B5EF4-FFF2-40B4-BE49-F238E27FC236}">
                  <a16:creationId xmlns:a16="http://schemas.microsoft.com/office/drawing/2014/main" id="{C0E61B17-3E7F-4F91-A50F-0D69B1BA5EF0}"/>
                </a:ext>
                <a:ext uri="{C183D7F6-B498-43B3-948B-1728B52AA6E4}">
                  <adec:decorative xmlns:adec="http://schemas.microsoft.com/office/drawing/2017/decorative" val="1"/>
                </a:ext>
              </a:extLst>
            </p:cNvPr>
            <p:cNvSpPr/>
            <p:nvPr/>
          </p:nvSpPr>
          <p:spPr bwMode="auto">
            <a:xfrm>
              <a:off x="7179779" y="3076706"/>
              <a:ext cx="1089915" cy="332399"/>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a:t>
              </a:r>
            </a:p>
          </p:txBody>
        </p:sp>
        <p:sp>
          <p:nvSpPr>
            <p:cNvPr id="86" name="Rectangle 85">
              <a:extLst>
                <a:ext uri="{FF2B5EF4-FFF2-40B4-BE49-F238E27FC236}">
                  <a16:creationId xmlns:a16="http://schemas.microsoft.com/office/drawing/2014/main" id="{C62A3C2F-9AC6-45EB-8E85-EF5CE3DAEDF0}"/>
                </a:ext>
                <a:ext uri="{C183D7F6-B498-43B3-948B-1728B52AA6E4}">
                  <adec:decorative xmlns:adec="http://schemas.microsoft.com/office/drawing/2017/decorative" val="1"/>
                </a:ext>
              </a:extLst>
            </p:cNvPr>
            <p:cNvSpPr/>
            <p:nvPr/>
          </p:nvSpPr>
          <p:spPr bwMode="auto">
            <a:xfrm>
              <a:off x="8970671" y="2980264"/>
              <a:ext cx="1089915" cy="517065"/>
            </a:xfrm>
            <a:prstGeom prst="rect">
              <a:avLst/>
            </a:prstGeom>
            <a:solidFill>
              <a:srgbClr val="000000"/>
            </a:solidFill>
            <a:ln w="635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45720" tIns="73152" rIns="45720" bIns="73152"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TCP with SSL/TLS</a:t>
              </a:r>
            </a:p>
          </p:txBody>
        </p:sp>
        <p:cxnSp>
          <p:nvCxnSpPr>
            <p:cNvPr id="51" name="Straight Arrow Connector 50">
              <a:extLst>
                <a:ext uri="{FF2B5EF4-FFF2-40B4-BE49-F238E27FC236}">
                  <a16:creationId xmlns:a16="http://schemas.microsoft.com/office/drawing/2014/main" id="{E3C0635F-D22E-4064-9AEC-08697EED83C9}"/>
                </a:ext>
                <a:ext uri="{C183D7F6-B498-43B3-948B-1728B52AA6E4}">
                  <adec:decorative xmlns:adec="http://schemas.microsoft.com/office/drawing/2017/decorative" val="1"/>
                </a:ext>
              </a:extLst>
            </p:cNvPr>
            <p:cNvCxnSpPr>
              <a:cxnSpLocks/>
              <a:stCxn id="86" idx="0"/>
              <a:endCxn id="78" idx="2"/>
            </p:cNvCxnSpPr>
            <p:nvPr/>
          </p:nvCxnSpPr>
          <p:spPr>
            <a:xfrm flipH="1" flipV="1">
              <a:off x="9515628" y="2824510"/>
              <a:ext cx="1" cy="155754"/>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D19738-0D9E-45FB-A11D-3BD16997D578}"/>
                </a:ext>
                <a:ext uri="{C183D7F6-B498-43B3-948B-1728B52AA6E4}">
                  <adec:decorative xmlns:adec="http://schemas.microsoft.com/office/drawing/2017/decorative" val="1"/>
                </a:ext>
              </a:extLst>
            </p:cNvPr>
            <p:cNvCxnSpPr>
              <a:cxnSpLocks/>
              <a:stCxn id="86" idx="2"/>
              <a:endCxn id="91" idx="0"/>
            </p:cNvCxnSpPr>
            <p:nvPr/>
          </p:nvCxnSpPr>
          <p:spPr>
            <a:xfrm flipH="1">
              <a:off x="9515628" y="3497329"/>
              <a:ext cx="1" cy="408502"/>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89DC76-BEED-48A7-A36D-B396D6C6C349}"/>
                </a:ext>
                <a:ext uri="{C183D7F6-B498-43B3-948B-1728B52AA6E4}">
                  <adec:decorative xmlns:adec="http://schemas.microsoft.com/office/drawing/2017/decorative" val="1"/>
                </a:ext>
              </a:extLst>
            </p:cNvPr>
            <p:cNvCxnSpPr>
              <a:cxnSpLocks/>
              <a:stCxn id="85" idx="0"/>
              <a:endCxn id="77" idx="2"/>
            </p:cNvCxnSpPr>
            <p:nvPr/>
          </p:nvCxnSpPr>
          <p:spPr>
            <a:xfrm flipH="1" flipV="1">
              <a:off x="7724736" y="2824510"/>
              <a:ext cx="1" cy="25219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27BC126-9BFD-466A-848C-09B0A2F667F4}"/>
                </a:ext>
                <a:ext uri="{C183D7F6-B498-43B3-948B-1728B52AA6E4}">
                  <adec:decorative xmlns:adec="http://schemas.microsoft.com/office/drawing/2017/decorative" val="1"/>
                </a:ext>
              </a:extLst>
            </p:cNvPr>
            <p:cNvCxnSpPr>
              <a:cxnSpLocks/>
              <a:stCxn id="85" idx="2"/>
              <a:endCxn id="90" idx="0"/>
            </p:cNvCxnSpPr>
            <p:nvPr/>
          </p:nvCxnSpPr>
          <p:spPr>
            <a:xfrm flipH="1">
              <a:off x="7724736" y="3409105"/>
              <a:ext cx="1" cy="496726"/>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7A9211F3-1349-4507-9B4A-28E88F829E2C}"/>
                </a:ext>
                <a:ext uri="{C183D7F6-B498-43B3-948B-1728B52AA6E4}">
                  <adec:decorative xmlns:adec="http://schemas.microsoft.com/office/drawing/2017/decorative" val="1"/>
                </a:ext>
              </a:extLst>
            </p:cNvPr>
            <p:cNvSpPr/>
            <p:nvPr/>
          </p:nvSpPr>
          <p:spPr bwMode="auto">
            <a:xfrm>
              <a:off x="10863445" y="2732177"/>
              <a:ext cx="1259274" cy="27699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Active directory</a:t>
              </a:r>
            </a:p>
          </p:txBody>
        </p:sp>
        <p:cxnSp>
          <p:nvCxnSpPr>
            <p:cNvPr id="36" name="Connector: Elbow 35">
              <a:extLst>
                <a:ext uri="{FF2B5EF4-FFF2-40B4-BE49-F238E27FC236}">
                  <a16:creationId xmlns:a16="http://schemas.microsoft.com/office/drawing/2014/main" id="{4DCB288A-1E13-4EC4-8964-C881E077E767}"/>
                </a:ext>
                <a:ext uri="{C183D7F6-B498-43B3-948B-1728B52AA6E4}">
                  <adec:decorative xmlns:adec="http://schemas.microsoft.com/office/drawing/2017/decorative" val="1"/>
                </a:ext>
              </a:extLst>
            </p:cNvPr>
            <p:cNvCxnSpPr>
              <a:cxnSpLocks/>
              <a:stCxn id="78" idx="3"/>
            </p:cNvCxnSpPr>
            <p:nvPr/>
          </p:nvCxnSpPr>
          <p:spPr>
            <a:xfrm>
              <a:off x="10247148" y="2473645"/>
              <a:ext cx="1001745" cy="786992"/>
            </a:xfrm>
            <a:prstGeom prst="bentConnector3">
              <a:avLst>
                <a:gd name="adj1" fmla="val 49716"/>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E8C3B61-C651-49DE-B1A9-66DAA25A0883}"/>
                </a:ext>
                <a:ext uri="{C183D7F6-B498-43B3-948B-1728B52AA6E4}">
                  <adec:decorative xmlns:adec="http://schemas.microsoft.com/office/drawing/2017/decorative" val="1"/>
                </a:ext>
              </a:extLst>
            </p:cNvPr>
            <p:cNvCxnSpPr>
              <a:cxnSpLocks/>
            </p:cNvCxnSpPr>
            <p:nvPr/>
          </p:nvCxnSpPr>
          <p:spPr>
            <a:xfrm rot="5400000" flipH="1" flipV="1">
              <a:off x="10178523" y="3398311"/>
              <a:ext cx="1208043" cy="932697"/>
            </a:xfrm>
            <a:prstGeom prst="bentConnector4">
              <a:avLst>
                <a:gd name="adj1" fmla="val 211"/>
                <a:gd name="adj2" fmla="val 46472"/>
              </a:avLst>
            </a:prstGeom>
            <a:ln w="19050">
              <a:solidFill>
                <a:schemeClr val="accent1"/>
              </a:solidFill>
              <a:miter lim="800000"/>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3" name="Graphic 32">
            <a:extLst>
              <a:ext uri="{FF2B5EF4-FFF2-40B4-BE49-F238E27FC236}">
                <a16:creationId xmlns:a16="http://schemas.microsoft.com/office/drawing/2014/main" id="{A025E4F0-AA2F-4ABB-838F-E1126415944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48893" y="3009176"/>
            <a:ext cx="483650" cy="483650"/>
          </a:xfrm>
          <a:prstGeom prst="rect">
            <a:avLst/>
          </a:prstGeom>
        </p:spPr>
      </p:pic>
    </p:spTree>
    <p:extLst>
      <p:ext uri="{BB962C8B-B14F-4D97-AF65-F5344CB8AC3E}">
        <p14:creationId xmlns:p14="http://schemas.microsoft.com/office/powerpoint/2010/main" val="19464876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963" y="457200"/>
            <a:ext cx="8374062" cy="554038"/>
          </a:xfrm>
        </p:spPr>
        <p:txBody>
          <a:bodyPr/>
          <a:lstStyle/>
          <a:p>
            <a:pPr lvl="0"/>
            <a:r>
              <a:rPr lang="en-US"/>
              <a:t>Arc Data Services Maintenance updates</a:t>
            </a:r>
          </a:p>
        </p:txBody>
      </p:sp>
      <p:sp>
        <p:nvSpPr>
          <p:cNvPr id="3" name="Content Placeholder 2">
            <a:extLst>
              <a:ext uri="{FF2B5EF4-FFF2-40B4-BE49-F238E27FC236}">
                <a16:creationId xmlns:a16="http://schemas.microsoft.com/office/drawing/2014/main" id="{DFC42244-1CF7-4838-B2A7-735A28CA0A86}"/>
              </a:ext>
            </a:extLst>
          </p:cNvPr>
          <p:cNvSpPr>
            <a:spLocks noGrp="1"/>
          </p:cNvSpPr>
          <p:nvPr>
            <p:ph sz="quarter" idx="4294967295"/>
          </p:nvPr>
        </p:nvSpPr>
        <p:spPr>
          <a:xfrm>
            <a:off x="843144" y="1501250"/>
            <a:ext cx="4047957" cy="3298339"/>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Azure Based System Maintenance Window Updates</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Flexibility to choose your Maintenance Windows</a:t>
            </a:r>
          </a:p>
          <a:p>
            <a:pPr marL="0" indent="0">
              <a:spcBef>
                <a:spcPts val="800"/>
              </a:spcBef>
              <a:buNone/>
            </a:pPr>
            <a:r>
              <a:rPr lang="en-US" sz="2000">
                <a:gradFill>
                  <a:gsLst>
                    <a:gs pos="1250">
                      <a:schemeClr val="tx1"/>
                    </a:gs>
                    <a:gs pos="100000">
                      <a:schemeClr val="tx1"/>
                    </a:gs>
                  </a:gsLst>
                  <a:lin ang="5400000" scaled="0"/>
                </a:gradFill>
                <a:latin typeface="+mj-lt"/>
              </a:rPr>
              <a:t>Indirectly Connected Mode</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Single Maintenance Window for all services</a:t>
            </a:r>
          </a:p>
          <a:p>
            <a:pPr marL="0" indent="0">
              <a:spcBef>
                <a:spcPts val="800"/>
              </a:spcBef>
              <a:buNone/>
            </a:pPr>
            <a:r>
              <a:rPr lang="en-US" sz="2000">
                <a:gradFill>
                  <a:gsLst>
                    <a:gs pos="1250">
                      <a:schemeClr val="tx1"/>
                    </a:gs>
                    <a:gs pos="100000">
                      <a:schemeClr val="tx1"/>
                    </a:gs>
                  </a:gsLst>
                  <a:lin ang="5400000" scaled="0"/>
                </a:gradFill>
                <a:latin typeface="+mj-lt"/>
              </a:rPr>
              <a:t>Rolling upgrades without application downtime</a:t>
            </a:r>
          </a:p>
        </p:txBody>
      </p:sp>
      <p:cxnSp>
        <p:nvCxnSpPr>
          <p:cNvPr id="52" name="Straight Connector 51">
            <a:extLst>
              <a:ext uri="{FF2B5EF4-FFF2-40B4-BE49-F238E27FC236}">
                <a16:creationId xmlns:a16="http://schemas.microsoft.com/office/drawing/2014/main" id="{DEDA7934-613F-4A82-BD63-B70FAEEF92B2}"/>
              </a:ext>
              <a:ext uri="{C183D7F6-B498-43B3-948B-1728B52AA6E4}">
                <adec:decorative xmlns:adec="http://schemas.microsoft.com/office/drawing/2017/decorative" val="1"/>
              </a:ext>
            </a:extLst>
          </p:cNvPr>
          <p:cNvCxnSpPr>
            <a:cxnSpLocks/>
            <a:stCxn id="53" idx="2"/>
            <a:endCxn id="57" idx="0"/>
          </p:cNvCxnSpPr>
          <p:nvPr/>
        </p:nvCxnSpPr>
        <p:spPr>
          <a:xfrm>
            <a:off x="8831836" y="3466453"/>
            <a:ext cx="1916" cy="28828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descr="Arc Data Services Maintenance updates diagram showing Azure connected to K8s Worker Node module consisting of Data Controller which is further divided into three K8s Worker Nodes. The first K8s Worker Node is composed of a Pod, SQL MI Primary and State: Unpatched, the second K8s Worker Node is composed of a Pod, SQL MI Secondary and State: Unpatched and the third K8s Worker Node is composed of a Pod, SQL MI Secondary and State: Unpatched.">
            <a:extLst>
              <a:ext uri="{FF2B5EF4-FFF2-40B4-BE49-F238E27FC236}">
                <a16:creationId xmlns:a16="http://schemas.microsoft.com/office/drawing/2014/main" id="{3D15C169-E69F-41C4-A82D-C8090F0A6374}"/>
              </a:ext>
            </a:extLst>
          </p:cNvPr>
          <p:cNvSpPr/>
          <p:nvPr/>
        </p:nvSpPr>
        <p:spPr bwMode="auto">
          <a:xfrm>
            <a:off x="7917436" y="2306579"/>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4" name="Rectangle 53" descr="The first K8s Worker Node is composed of a Pod, SQL MI Primary and State: Patching, the second K8s Worker Node is composed of a Pod, and the second K8s Worker Node is composed of a Pod, SQL MI Primary and State: Unpatched and the third K8s Worker Node is composed of a Pod, SQL MI Secondary and State: Unpatched.">
            <a:extLst>
              <a:ext uri="{FF2B5EF4-FFF2-40B4-BE49-F238E27FC236}">
                <a16:creationId xmlns:a16="http://schemas.microsoft.com/office/drawing/2014/main" id="{62584E49-4E2D-4175-BEF8-8234407A3882}"/>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5" name="Rectangle 54">
            <a:extLst>
              <a:ext uri="{FF2B5EF4-FFF2-40B4-BE49-F238E27FC236}">
                <a16:creationId xmlns:a16="http://schemas.microsoft.com/office/drawing/2014/main" id="{0C12D51C-19C8-4DA9-9885-3BC2030094AA}"/>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6" name="Picture 2">
            <a:extLst>
              <a:ext uri="{FF2B5EF4-FFF2-40B4-BE49-F238E27FC236}">
                <a16:creationId xmlns:a16="http://schemas.microsoft.com/office/drawing/2014/main" id="{32AE4CFC-EB96-4707-AC3A-E91866E6605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BF1353D-5096-4F8A-BB3E-9F3B4EF85A92}"/>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8" name="Rectangle 57">
            <a:extLst>
              <a:ext uri="{FF2B5EF4-FFF2-40B4-BE49-F238E27FC236}">
                <a16:creationId xmlns:a16="http://schemas.microsoft.com/office/drawing/2014/main" id="{D21D0F41-AF47-4AFD-85B4-F82D79AD901D}"/>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59" name="Picture 2">
            <a:extLst>
              <a:ext uri="{FF2B5EF4-FFF2-40B4-BE49-F238E27FC236}">
                <a16:creationId xmlns:a16="http://schemas.microsoft.com/office/drawing/2014/main" id="{EA2963B7-5091-4723-BED5-4900B32ED8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76FC4D3-12AE-4803-99F8-9EBB9C5CE9E7}"/>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1" name="Rectangle 60">
            <a:extLst>
              <a:ext uri="{FF2B5EF4-FFF2-40B4-BE49-F238E27FC236}">
                <a16:creationId xmlns:a16="http://schemas.microsoft.com/office/drawing/2014/main" id="{45602273-F0F2-4F71-87A4-1A5CE82B36D5}"/>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62" name="Picture 2">
            <a:extLst>
              <a:ext uri="{FF2B5EF4-FFF2-40B4-BE49-F238E27FC236}">
                <a16:creationId xmlns:a16="http://schemas.microsoft.com/office/drawing/2014/main" id="{185E96CF-4C25-4C38-BD55-46ED21E5EC5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9A46724-574B-4FA2-BB5E-60ACC9D6E41A}"/>
              </a:ext>
              <a:ext uri="{C183D7F6-B498-43B3-948B-1728B52AA6E4}">
                <adec:decorative xmlns:adec="http://schemas.microsoft.com/office/drawing/2017/decorative" val="1"/>
              </a:ext>
            </a:extLst>
          </p:cNvPr>
          <p:cNvSpPr/>
          <p:nvPr/>
        </p:nvSpPr>
        <p:spPr bwMode="auto">
          <a:xfrm>
            <a:off x="8044146" y="2698670"/>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4" name="Graphic 63">
            <a:extLst>
              <a:ext uri="{FF2B5EF4-FFF2-40B4-BE49-F238E27FC236}">
                <a16:creationId xmlns:a16="http://schemas.microsoft.com/office/drawing/2014/main" id="{20FFD9F2-5BD0-468E-B827-C21C406DC46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3153" y="2808443"/>
            <a:ext cx="415636" cy="415636"/>
          </a:xfrm>
          <a:prstGeom prst="rect">
            <a:avLst/>
          </a:prstGeom>
        </p:spPr>
      </p:pic>
      <p:cxnSp>
        <p:nvCxnSpPr>
          <p:cNvPr id="65" name="Connector: Elbow 64">
            <a:extLst>
              <a:ext uri="{FF2B5EF4-FFF2-40B4-BE49-F238E27FC236}">
                <a16:creationId xmlns:a16="http://schemas.microsoft.com/office/drawing/2014/main" id="{F6BADB55-A7E4-4F7B-82EE-FC9E1887CB01}"/>
              </a:ext>
              <a:ext uri="{C183D7F6-B498-43B3-948B-1728B52AA6E4}">
                <adec:decorative xmlns:adec="http://schemas.microsoft.com/office/drawing/2017/decorative" val="1"/>
              </a:ext>
            </a:extLst>
          </p:cNvPr>
          <p:cNvCxnSpPr>
            <a:cxnSpLocks/>
            <a:stCxn id="53" idx="2"/>
            <a:endCxn id="60" idx="0"/>
          </p:cNvCxnSpPr>
          <p:nvPr/>
        </p:nvCxnSpPr>
        <p:spPr>
          <a:xfrm rot="16200000" flipH="1">
            <a:off x="9644439" y="2653850"/>
            <a:ext cx="288281" cy="1913486"/>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B1F6946-7E79-4289-8620-C358086C2048}"/>
              </a:ext>
              <a:ext uri="{C183D7F6-B498-43B3-948B-1728B52AA6E4}">
                <adec:decorative xmlns:adec="http://schemas.microsoft.com/office/drawing/2017/decorative" val="1"/>
              </a:ext>
            </a:extLst>
          </p:cNvPr>
          <p:cNvCxnSpPr>
            <a:cxnSpLocks/>
            <a:stCxn id="53" idx="2"/>
            <a:endCxn id="54" idx="0"/>
          </p:cNvCxnSpPr>
          <p:nvPr/>
        </p:nvCxnSpPr>
        <p:spPr>
          <a:xfrm rot="5400000">
            <a:off x="7725209" y="2648106"/>
            <a:ext cx="288281" cy="1924975"/>
          </a:xfrm>
          <a:prstGeom prst="bentConnector3">
            <a:avLst>
              <a:gd name="adj1" fmla="val 5000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9D1FC36-A959-4240-A20E-7BD9F4F1BEC0}"/>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sp>
        <p:nvSpPr>
          <p:cNvPr id="70" name="Rectangle 69">
            <a:extLst>
              <a:ext uri="{FF2B5EF4-FFF2-40B4-BE49-F238E27FC236}">
                <a16:creationId xmlns:a16="http://schemas.microsoft.com/office/drawing/2014/main" id="{F3AD1F18-AB1C-4C22-A98E-E66F919428A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2" name="Rectangle 71">
            <a:extLst>
              <a:ext uri="{FF2B5EF4-FFF2-40B4-BE49-F238E27FC236}">
                <a16:creationId xmlns:a16="http://schemas.microsoft.com/office/drawing/2014/main" id="{EC139B18-F853-42AB-BB63-FA91B0908AB2}"/>
              </a:ext>
              <a:ext uri="{C183D7F6-B498-43B3-948B-1728B52AA6E4}">
                <adec:decorative xmlns:adec="http://schemas.microsoft.com/office/drawing/2017/decorative" val="1"/>
              </a:ext>
            </a:extLst>
          </p:cNvPr>
          <p:cNvSpPr/>
          <p:nvPr/>
        </p:nvSpPr>
        <p:spPr bwMode="auto">
          <a:xfrm>
            <a:off x="8146036"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4" name="Rectangle 73">
            <a:extLst>
              <a:ext uri="{FF2B5EF4-FFF2-40B4-BE49-F238E27FC236}">
                <a16:creationId xmlns:a16="http://schemas.microsoft.com/office/drawing/2014/main" id="{06490CD6-4F83-43B2-A7C8-3E649885BA05}"/>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76" name="Rectangle 75">
            <a:extLst>
              <a:ext uri="{FF2B5EF4-FFF2-40B4-BE49-F238E27FC236}">
                <a16:creationId xmlns:a16="http://schemas.microsoft.com/office/drawing/2014/main" id="{C4ACFB8D-954D-4D2C-B81A-0DB3235361A5}"/>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78" name="Rectangle 77">
            <a:extLst>
              <a:ext uri="{FF2B5EF4-FFF2-40B4-BE49-F238E27FC236}">
                <a16:creationId xmlns:a16="http://schemas.microsoft.com/office/drawing/2014/main" id="{38082C96-4BA0-45C4-B099-CC444BAAD41F}"/>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79" name="Rectangle 78">
            <a:extLst>
              <a:ext uri="{FF2B5EF4-FFF2-40B4-BE49-F238E27FC236}">
                <a16:creationId xmlns:a16="http://schemas.microsoft.com/office/drawing/2014/main" id="{7A3A0933-8BF5-402E-8772-3E471F68FAE2}"/>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chemeClr val="accent2"/>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cxnSp>
        <p:nvCxnSpPr>
          <p:cNvPr id="81" name="Straight Arrow Connector 80">
            <a:extLst>
              <a:ext uri="{FF2B5EF4-FFF2-40B4-BE49-F238E27FC236}">
                <a16:creationId xmlns:a16="http://schemas.microsoft.com/office/drawing/2014/main" id="{77D6011A-9605-4B11-8879-6D88CAFF55CE}"/>
              </a:ext>
              <a:ext uri="{C183D7F6-B498-43B3-948B-1728B52AA6E4}">
                <adec:decorative xmlns:adec="http://schemas.microsoft.com/office/drawing/2017/decorative" val="1"/>
              </a:ext>
            </a:extLst>
          </p:cNvPr>
          <p:cNvCxnSpPr>
            <a:cxnSpLocks/>
            <a:endCxn id="53" idx="0"/>
          </p:cNvCxnSpPr>
          <p:nvPr/>
        </p:nvCxnSpPr>
        <p:spPr>
          <a:xfrm flipH="1">
            <a:off x="8831836" y="1913046"/>
            <a:ext cx="3746" cy="3935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A38AA4C-90DD-4B51-B2A0-03C3AC4413B3}"/>
              </a:ext>
              <a:ext uri="{C183D7F6-B498-43B3-948B-1728B52AA6E4}">
                <adec:decorative xmlns:adec="http://schemas.microsoft.com/office/drawing/2017/decorative" val="1"/>
              </a:ext>
            </a:extLst>
          </p:cNvPr>
          <p:cNvSpPr/>
          <p:nvPr/>
        </p:nvSpPr>
        <p:spPr bwMode="auto">
          <a:xfrm>
            <a:off x="8139493"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84" name="Rectangle 83">
            <a:extLst>
              <a:ext uri="{FF2B5EF4-FFF2-40B4-BE49-F238E27FC236}">
                <a16:creationId xmlns:a16="http://schemas.microsoft.com/office/drawing/2014/main" id="{CCF9DC0F-4733-4B1A-960E-0211A2B0182A}"/>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87" name="Rectangle 86">
            <a:extLst>
              <a:ext uri="{FF2B5EF4-FFF2-40B4-BE49-F238E27FC236}">
                <a16:creationId xmlns:a16="http://schemas.microsoft.com/office/drawing/2014/main" id="{0E875A98-6BA6-4059-BFF4-07C65F637437}"/>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88" name="Rectangle 87">
            <a:extLst>
              <a:ext uri="{FF2B5EF4-FFF2-40B4-BE49-F238E27FC236}">
                <a16:creationId xmlns:a16="http://schemas.microsoft.com/office/drawing/2014/main" id="{6B4CD5B3-F617-4874-BE00-6C857F997289}"/>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49" name="Rectangle 48">
            <a:extLst>
              <a:ext uri="{FF2B5EF4-FFF2-40B4-BE49-F238E27FC236}">
                <a16:creationId xmlns:a16="http://schemas.microsoft.com/office/drawing/2014/main" id="{0E654935-F40E-4B68-A4A4-4BA4307319D8}"/>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Patched</a:t>
            </a:r>
          </a:p>
        </p:txBody>
      </p:sp>
      <p:sp>
        <p:nvSpPr>
          <p:cNvPr id="97" name="Rectangle 96">
            <a:extLst>
              <a:ext uri="{FF2B5EF4-FFF2-40B4-BE49-F238E27FC236}">
                <a16:creationId xmlns:a16="http://schemas.microsoft.com/office/drawing/2014/main" id="{1B5336EC-D557-487B-AFFB-6080B4E052EB}"/>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98" name="Rectangle 97">
            <a:extLst>
              <a:ext uri="{FF2B5EF4-FFF2-40B4-BE49-F238E27FC236}">
                <a16:creationId xmlns:a16="http://schemas.microsoft.com/office/drawing/2014/main" id="{04ED8BB6-09AC-4C3C-B00D-192E24B998BF}"/>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12" name="Rectangle 111">
            <a:extLst>
              <a:ext uri="{FF2B5EF4-FFF2-40B4-BE49-F238E27FC236}">
                <a16:creationId xmlns:a16="http://schemas.microsoft.com/office/drawing/2014/main" id="{36BB4D22-B099-469A-9C45-6BE555D9F861}"/>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14" name="Rectangle 113">
            <a:extLst>
              <a:ext uri="{FF2B5EF4-FFF2-40B4-BE49-F238E27FC236}">
                <a16:creationId xmlns:a16="http://schemas.microsoft.com/office/drawing/2014/main" id="{55C17642-6660-42DB-B444-5791BDB3D674}"/>
              </a:ext>
              <a:ext uri="{C183D7F6-B498-43B3-948B-1728B52AA6E4}">
                <adec:decorative xmlns:adec="http://schemas.microsoft.com/office/drawing/2017/decorative" val="1"/>
              </a:ext>
            </a:extLst>
          </p:cNvPr>
          <p:cNvSpPr/>
          <p:nvPr/>
        </p:nvSpPr>
        <p:spPr bwMode="auto">
          <a:xfrm>
            <a:off x="6221061"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69" name="Graphic 68">
            <a:extLst>
              <a:ext uri="{FF2B5EF4-FFF2-40B4-BE49-F238E27FC236}">
                <a16:creationId xmlns:a16="http://schemas.microsoft.com/office/drawing/2014/main" id="{E64497C3-7A4C-46E7-B838-10A50FADEF1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7" name="Group 6">
            <a:extLst>
              <a:ext uri="{FF2B5EF4-FFF2-40B4-BE49-F238E27FC236}">
                <a16:creationId xmlns:a16="http://schemas.microsoft.com/office/drawing/2014/main" id="{31516F83-55E0-44D6-A399-FCC8BF256915}"/>
              </a:ext>
              <a:ext uri="{C183D7F6-B498-43B3-948B-1728B52AA6E4}">
                <adec:decorative xmlns:adec="http://schemas.microsoft.com/office/drawing/2017/decorative" val="1"/>
              </a:ext>
            </a:extLst>
          </p:cNvPr>
          <p:cNvGrpSpPr/>
          <p:nvPr/>
        </p:nvGrpSpPr>
        <p:grpSpPr>
          <a:xfrm>
            <a:off x="6221061" y="4806442"/>
            <a:ext cx="1371600" cy="619246"/>
            <a:chOff x="6221061" y="6269038"/>
            <a:chExt cx="1371600" cy="619246"/>
          </a:xfrm>
        </p:grpSpPr>
        <p:sp>
          <p:nvSpPr>
            <p:cNvPr id="67" name="Rectangle 66">
              <a:extLst>
                <a:ext uri="{FF2B5EF4-FFF2-40B4-BE49-F238E27FC236}">
                  <a16:creationId xmlns:a16="http://schemas.microsoft.com/office/drawing/2014/main" id="{BAB10B2E-9088-48A6-BB0F-F8C3051C5FA2}"/>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75" name="Graphic 74">
              <a:extLst>
                <a:ext uri="{FF2B5EF4-FFF2-40B4-BE49-F238E27FC236}">
                  <a16:creationId xmlns:a16="http://schemas.microsoft.com/office/drawing/2014/main" id="{5AC9C2C0-D4F2-4104-9C1E-2D04D100EE0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91" name="Group 90">
              <a:extLst>
                <a:ext uri="{FF2B5EF4-FFF2-40B4-BE49-F238E27FC236}">
                  <a16:creationId xmlns:a16="http://schemas.microsoft.com/office/drawing/2014/main" id="{9103BA90-2D95-4196-B764-3A2232B77040}"/>
                </a:ext>
              </a:extLst>
            </p:cNvPr>
            <p:cNvGrpSpPr/>
            <p:nvPr/>
          </p:nvGrpSpPr>
          <p:grpSpPr>
            <a:xfrm>
              <a:off x="6263189" y="6310262"/>
              <a:ext cx="1278363" cy="536798"/>
              <a:chOff x="6263189" y="4847666"/>
              <a:chExt cx="1278363" cy="536798"/>
            </a:xfrm>
          </p:grpSpPr>
          <p:cxnSp>
            <p:nvCxnSpPr>
              <p:cNvPr id="92" name="Straight Connector 91">
                <a:extLst>
                  <a:ext uri="{FF2B5EF4-FFF2-40B4-BE49-F238E27FC236}">
                    <a16:creationId xmlns:a16="http://schemas.microsoft.com/office/drawing/2014/main" id="{46EA99F5-B1DF-4E47-9657-429A4A425CE4}"/>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5407D7-C264-4311-9FF2-ADB3F5720DF9}"/>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16" name="Rectangle 115">
            <a:extLst>
              <a:ext uri="{FF2B5EF4-FFF2-40B4-BE49-F238E27FC236}">
                <a16:creationId xmlns:a16="http://schemas.microsoft.com/office/drawing/2014/main" id="{E8D87D7D-B5C6-4905-B91B-0DDA85D15667}"/>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Secondary</a:t>
            </a:r>
          </a:p>
        </p:txBody>
      </p:sp>
      <p:pic>
        <p:nvPicPr>
          <p:cNvPr id="83" name="Graphic 82">
            <a:extLst>
              <a:ext uri="{FF2B5EF4-FFF2-40B4-BE49-F238E27FC236}">
                <a16:creationId xmlns:a16="http://schemas.microsoft.com/office/drawing/2014/main" id="{818FDACE-6722-4CFA-AD2F-915710083A9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77" name="Graphic 76">
            <a:extLst>
              <a:ext uri="{FF2B5EF4-FFF2-40B4-BE49-F238E27FC236}">
                <a16:creationId xmlns:a16="http://schemas.microsoft.com/office/drawing/2014/main" id="{9F834781-1DC7-4B07-8655-73CFC5F336D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nvGrpSpPr>
          <p:cNvPr id="100" name="Group 99">
            <a:extLst>
              <a:ext uri="{FF2B5EF4-FFF2-40B4-BE49-F238E27FC236}">
                <a16:creationId xmlns:a16="http://schemas.microsoft.com/office/drawing/2014/main" id="{77E33149-3FBC-4716-9843-F1533B3BA746}"/>
              </a:ext>
              <a:ext uri="{C183D7F6-B498-43B3-948B-1728B52AA6E4}">
                <adec:decorative xmlns:adec="http://schemas.microsoft.com/office/drawing/2017/decorative" val="1"/>
              </a:ext>
            </a:extLst>
          </p:cNvPr>
          <p:cNvGrpSpPr/>
          <p:nvPr/>
        </p:nvGrpSpPr>
        <p:grpSpPr>
          <a:xfrm>
            <a:off x="8139493" y="4806442"/>
            <a:ext cx="1371600" cy="619246"/>
            <a:chOff x="6221061" y="6269038"/>
            <a:chExt cx="1371600" cy="619246"/>
          </a:xfrm>
        </p:grpSpPr>
        <p:sp>
          <p:nvSpPr>
            <p:cNvPr id="101" name="Rectangle 100">
              <a:extLst>
                <a:ext uri="{FF2B5EF4-FFF2-40B4-BE49-F238E27FC236}">
                  <a16:creationId xmlns:a16="http://schemas.microsoft.com/office/drawing/2014/main" id="{0220E625-A384-4B59-8072-81BD433E262D}"/>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2" name="Graphic 101">
              <a:extLst>
                <a:ext uri="{FF2B5EF4-FFF2-40B4-BE49-F238E27FC236}">
                  <a16:creationId xmlns:a16="http://schemas.microsoft.com/office/drawing/2014/main" id="{26258234-6AEC-4FD2-A65D-56DB421D243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3" name="Group 102">
              <a:extLst>
                <a:ext uri="{FF2B5EF4-FFF2-40B4-BE49-F238E27FC236}">
                  <a16:creationId xmlns:a16="http://schemas.microsoft.com/office/drawing/2014/main" id="{2D87FFCD-C8EF-4E1B-B2F8-3A1F47FCE54C}"/>
                </a:ext>
              </a:extLst>
            </p:cNvPr>
            <p:cNvGrpSpPr/>
            <p:nvPr/>
          </p:nvGrpSpPr>
          <p:grpSpPr>
            <a:xfrm>
              <a:off x="6263189" y="6310262"/>
              <a:ext cx="1278363" cy="536798"/>
              <a:chOff x="6263189" y="4847666"/>
              <a:chExt cx="1278363" cy="536798"/>
            </a:xfrm>
          </p:grpSpPr>
          <p:cxnSp>
            <p:nvCxnSpPr>
              <p:cNvPr id="104" name="Straight Connector 103">
                <a:extLst>
                  <a:ext uri="{FF2B5EF4-FFF2-40B4-BE49-F238E27FC236}">
                    <a16:creationId xmlns:a16="http://schemas.microsoft.com/office/drawing/2014/main" id="{4A58360B-9DFC-4C17-956A-61F7B3A78406}"/>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9D0F66D-9837-4458-B55C-7702888252AA}"/>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BC7590E4-E745-466A-A652-F02B6DA6161B}"/>
              </a:ext>
              <a:ext uri="{C183D7F6-B498-43B3-948B-1728B52AA6E4}">
                <adec:decorative xmlns:adec="http://schemas.microsoft.com/office/drawing/2017/decorative" val="1"/>
              </a:ext>
            </a:extLst>
          </p:cNvPr>
          <p:cNvGrpSpPr/>
          <p:nvPr/>
        </p:nvGrpSpPr>
        <p:grpSpPr>
          <a:xfrm>
            <a:off x="10059522" y="4806442"/>
            <a:ext cx="1371600" cy="619246"/>
            <a:chOff x="6221061" y="6269038"/>
            <a:chExt cx="1371600" cy="619246"/>
          </a:xfrm>
        </p:grpSpPr>
        <p:sp>
          <p:nvSpPr>
            <p:cNvPr id="107" name="Rectangle 106">
              <a:extLst>
                <a:ext uri="{FF2B5EF4-FFF2-40B4-BE49-F238E27FC236}">
                  <a16:creationId xmlns:a16="http://schemas.microsoft.com/office/drawing/2014/main" id="{4E746AD2-7443-4F76-8B57-350CF3530CB9}"/>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chemeClr val="accent2"/>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a:t>
              </a:r>
            </a:p>
          </p:txBody>
        </p:sp>
        <p:pic>
          <p:nvPicPr>
            <p:cNvPr id="108" name="Graphic 107">
              <a:extLst>
                <a:ext uri="{FF2B5EF4-FFF2-40B4-BE49-F238E27FC236}">
                  <a16:creationId xmlns:a16="http://schemas.microsoft.com/office/drawing/2014/main" id="{F006E7FF-8CC7-4B55-B30F-20E72440FD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09" name="Group 108">
              <a:extLst>
                <a:ext uri="{FF2B5EF4-FFF2-40B4-BE49-F238E27FC236}">
                  <a16:creationId xmlns:a16="http://schemas.microsoft.com/office/drawing/2014/main" id="{D88C1E1C-D92D-48ED-96E9-30D37EAA2DCD}"/>
                </a:ext>
              </a:extLst>
            </p:cNvPr>
            <p:cNvGrpSpPr/>
            <p:nvPr/>
          </p:nvGrpSpPr>
          <p:grpSpPr>
            <a:xfrm>
              <a:off x="6263189" y="6310262"/>
              <a:ext cx="1278363" cy="536798"/>
              <a:chOff x="6263189" y="4847666"/>
              <a:chExt cx="1278363" cy="536798"/>
            </a:xfrm>
          </p:grpSpPr>
          <p:cxnSp>
            <p:nvCxnSpPr>
              <p:cNvPr id="110" name="Straight Connector 109">
                <a:extLst>
                  <a:ext uri="{FF2B5EF4-FFF2-40B4-BE49-F238E27FC236}">
                    <a16:creationId xmlns:a16="http://schemas.microsoft.com/office/drawing/2014/main" id="{29F2E0DF-A227-4507-AA36-7FA85CF3D2F7}"/>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E56C0-4660-425D-AA88-1E82C751D398}"/>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2A6D2A29-8AF9-45B1-8948-9F783AE5C567}"/>
              </a:ext>
              <a:ext uri="{C183D7F6-B498-43B3-948B-1728B52AA6E4}">
                <adec:decorative xmlns:adec="http://schemas.microsoft.com/office/drawing/2017/decorative" val="1"/>
              </a:ext>
            </a:extLst>
          </p:cNvPr>
          <p:cNvGrpSpPr/>
          <p:nvPr/>
        </p:nvGrpSpPr>
        <p:grpSpPr>
          <a:xfrm>
            <a:off x="5111582" y="3754734"/>
            <a:ext cx="6582540" cy="2506307"/>
            <a:chOff x="5111582" y="3754734"/>
            <a:chExt cx="6582540" cy="2506307"/>
          </a:xfrm>
        </p:grpSpPr>
        <p:sp>
          <p:nvSpPr>
            <p:cNvPr id="73" name="Rectangle 72">
              <a:extLst>
                <a:ext uri="{FF2B5EF4-FFF2-40B4-BE49-F238E27FC236}">
                  <a16:creationId xmlns:a16="http://schemas.microsoft.com/office/drawing/2014/main" id="{F01CB4F3-D4C1-4FE7-B3F9-B81066A7B5BE}"/>
                </a:ext>
                <a:ext uri="{C183D7F6-B498-43B3-948B-1728B52AA6E4}">
                  <adec:decorative xmlns:adec="http://schemas.microsoft.com/office/drawing/2017/decorative" val="1"/>
                </a:ext>
              </a:extLst>
            </p:cNvPr>
            <p:cNvSpPr/>
            <p:nvPr/>
          </p:nvSpPr>
          <p:spPr bwMode="auto">
            <a:xfrm>
              <a:off x="6044383"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5" name="Rectangle 84">
              <a:extLst>
                <a:ext uri="{FF2B5EF4-FFF2-40B4-BE49-F238E27FC236}">
                  <a16:creationId xmlns:a16="http://schemas.microsoft.com/office/drawing/2014/main" id="{AFD556B4-E169-4601-AD4E-92E958327092}"/>
                </a:ext>
                <a:ext uri="{C183D7F6-B498-43B3-948B-1728B52AA6E4}">
                  <adec:decorative xmlns:adec="http://schemas.microsoft.com/office/drawing/2017/decorative" val="1"/>
                </a:ext>
              </a:extLst>
            </p:cNvPr>
            <p:cNvSpPr/>
            <p:nvPr/>
          </p:nvSpPr>
          <p:spPr bwMode="auto">
            <a:xfrm>
              <a:off x="6142480"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6" name="Picture 2">
              <a:extLst>
                <a:ext uri="{FF2B5EF4-FFF2-40B4-BE49-F238E27FC236}">
                  <a16:creationId xmlns:a16="http://schemas.microsoft.com/office/drawing/2014/main" id="{AAF99781-3A5F-47B6-A579-46161C32989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715"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2D25560D-8D6D-4436-9C8F-E4D012A70E43}"/>
                </a:ext>
                <a:ext uri="{C183D7F6-B498-43B3-948B-1728B52AA6E4}">
                  <adec:decorative xmlns:adec="http://schemas.microsoft.com/office/drawing/2017/decorative" val="1"/>
                </a:ext>
              </a:extLst>
            </p:cNvPr>
            <p:cNvSpPr/>
            <p:nvPr/>
          </p:nvSpPr>
          <p:spPr bwMode="auto">
            <a:xfrm>
              <a:off x="797127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0" name="Rectangle 89">
              <a:extLst>
                <a:ext uri="{FF2B5EF4-FFF2-40B4-BE49-F238E27FC236}">
                  <a16:creationId xmlns:a16="http://schemas.microsoft.com/office/drawing/2014/main" id="{15C53B80-A66B-4EC4-8B40-92A49AFDFAAC}"/>
                </a:ext>
                <a:ext uri="{C183D7F6-B498-43B3-948B-1728B52AA6E4}">
                  <adec:decorative xmlns:adec="http://schemas.microsoft.com/office/drawing/2017/decorative" val="1"/>
                </a:ext>
              </a:extLst>
            </p:cNvPr>
            <p:cNvSpPr/>
            <p:nvPr/>
          </p:nvSpPr>
          <p:spPr bwMode="auto">
            <a:xfrm>
              <a:off x="8069371" y="4133016"/>
              <a:ext cx="1528762"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4" name="Picture 2">
              <a:extLst>
                <a:ext uri="{FF2B5EF4-FFF2-40B4-BE49-F238E27FC236}">
                  <a16:creationId xmlns:a16="http://schemas.microsoft.com/office/drawing/2014/main" id="{EACE6E06-3142-41AE-BD8A-0BDE40E01B2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690" y="4221320"/>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878ED93E-2AFB-4E65-BE9E-4C18B08D7864}"/>
                </a:ext>
                <a:ext uri="{C183D7F6-B498-43B3-948B-1728B52AA6E4}">
                  <adec:decorative xmlns:adec="http://schemas.microsoft.com/office/drawing/2017/decorative" val="1"/>
                </a:ext>
              </a:extLst>
            </p:cNvPr>
            <p:cNvSpPr/>
            <p:nvPr/>
          </p:nvSpPr>
          <p:spPr bwMode="auto">
            <a:xfrm>
              <a:off x="9882844" y="3754734"/>
              <a:ext cx="1724956"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96" name="Rectangle 95">
              <a:extLst>
                <a:ext uri="{FF2B5EF4-FFF2-40B4-BE49-F238E27FC236}">
                  <a16:creationId xmlns:a16="http://schemas.microsoft.com/office/drawing/2014/main" id="{13C49035-DA16-4C87-B62D-A3958C670F86}"/>
                </a:ext>
                <a:ext uri="{C183D7F6-B498-43B3-948B-1728B52AA6E4}">
                  <adec:decorative xmlns:adec="http://schemas.microsoft.com/office/drawing/2017/decorative" val="1"/>
                </a:ext>
              </a:extLst>
            </p:cNvPr>
            <p:cNvSpPr/>
            <p:nvPr/>
          </p:nvSpPr>
          <p:spPr bwMode="auto">
            <a:xfrm>
              <a:off x="9980941" y="4132808"/>
              <a:ext cx="1528762"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9" name="Picture 2">
              <a:extLst>
                <a:ext uri="{FF2B5EF4-FFF2-40B4-BE49-F238E27FC236}">
                  <a16:creationId xmlns:a16="http://schemas.microsoft.com/office/drawing/2014/main" id="{167940AE-57CC-47D1-9DC8-DB987476262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4176" y="4221112"/>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0A6E0B1E-312F-448B-A17D-FA5D144CC8DD}"/>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8" name="Rectangle 117">
              <a:extLst>
                <a:ext uri="{FF2B5EF4-FFF2-40B4-BE49-F238E27FC236}">
                  <a16:creationId xmlns:a16="http://schemas.microsoft.com/office/drawing/2014/main" id="{84901AAA-69C7-4F93-B95D-1AF061C0E1C1}"/>
                </a:ext>
                <a:ext uri="{C183D7F6-B498-43B3-948B-1728B52AA6E4}">
                  <adec:decorative xmlns:adec="http://schemas.microsoft.com/office/drawing/2017/decorative" val="1"/>
                </a:ext>
              </a:extLst>
            </p:cNvPr>
            <p:cNvSpPr/>
            <p:nvPr/>
          </p:nvSpPr>
          <p:spPr bwMode="auto">
            <a:xfrm>
              <a:off x="821029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sp>
          <p:nvSpPr>
            <p:cNvPr id="119" name="Rectangle 118">
              <a:extLst>
                <a:ext uri="{FF2B5EF4-FFF2-40B4-BE49-F238E27FC236}">
                  <a16:creationId xmlns:a16="http://schemas.microsoft.com/office/drawing/2014/main" id="{16536497-EB6D-4C70-B480-27CDA5EEF8F6}"/>
                </a:ext>
                <a:ext uri="{C183D7F6-B498-43B3-948B-1728B52AA6E4}">
                  <adec:decorative xmlns:adec="http://schemas.microsoft.com/office/drawing/2017/decorative" val="1"/>
                </a:ext>
              </a:extLst>
            </p:cNvPr>
            <p:cNvSpPr/>
            <p:nvPr/>
          </p:nvSpPr>
          <p:spPr bwMode="auto">
            <a:xfrm>
              <a:off x="1005952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sp>
          <p:nvSpPr>
            <p:cNvPr id="120" name="Rectangle 119">
              <a:extLst>
                <a:ext uri="{FF2B5EF4-FFF2-40B4-BE49-F238E27FC236}">
                  <a16:creationId xmlns:a16="http://schemas.microsoft.com/office/drawing/2014/main" id="{0439DDBB-F237-4B68-B001-B81691273AEA}"/>
                </a:ext>
                <a:ext uri="{C183D7F6-B498-43B3-948B-1728B52AA6E4}">
                  <adec:decorative xmlns:adec="http://schemas.microsoft.com/office/drawing/2017/decorative" val="1"/>
                </a:ext>
              </a:extLst>
            </p:cNvPr>
            <p:cNvSpPr/>
            <p:nvPr/>
          </p:nvSpPr>
          <p:spPr bwMode="auto">
            <a:xfrm>
              <a:off x="10121868"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State: Unpatched</a:t>
              </a:r>
            </a:p>
          </p:txBody>
        </p:sp>
        <p:sp>
          <p:nvSpPr>
            <p:cNvPr id="121" name="Rectangle 120">
              <a:extLst>
                <a:ext uri="{FF2B5EF4-FFF2-40B4-BE49-F238E27FC236}">
                  <a16:creationId xmlns:a16="http://schemas.microsoft.com/office/drawing/2014/main" id="{2400A7E7-0019-46AE-B647-B255089C8DAE}"/>
                </a:ext>
                <a:ext uri="{C183D7F6-B498-43B3-948B-1728B52AA6E4}">
                  <adec:decorative xmlns:adec="http://schemas.microsoft.com/office/drawing/2017/decorative" val="1"/>
                </a:ext>
              </a:extLst>
            </p:cNvPr>
            <p:cNvSpPr/>
            <p:nvPr/>
          </p:nvSpPr>
          <p:spPr bwMode="auto">
            <a:xfrm>
              <a:off x="5111582" y="4714950"/>
              <a:ext cx="65825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2" name="Rectangle 121">
              <a:extLst>
                <a:ext uri="{FF2B5EF4-FFF2-40B4-BE49-F238E27FC236}">
                  <a16:creationId xmlns:a16="http://schemas.microsoft.com/office/drawing/2014/main" id="{D37A9D7E-E055-4957-BD99-471375CE4DEC}"/>
                </a:ext>
                <a:ext uri="{C183D7F6-B498-43B3-948B-1728B52AA6E4}">
                  <adec:decorative xmlns:adec="http://schemas.microsoft.com/office/drawing/2017/decorative" val="1"/>
                </a:ext>
              </a:extLst>
            </p:cNvPr>
            <p:cNvSpPr/>
            <p:nvPr/>
          </p:nvSpPr>
          <p:spPr bwMode="auto">
            <a:xfrm>
              <a:off x="8147952" y="4806442"/>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Primary</a:t>
              </a:r>
            </a:p>
          </p:txBody>
        </p:sp>
        <p:sp>
          <p:nvSpPr>
            <p:cNvPr id="123" name="Rectangle 122">
              <a:extLst>
                <a:ext uri="{FF2B5EF4-FFF2-40B4-BE49-F238E27FC236}">
                  <a16:creationId xmlns:a16="http://schemas.microsoft.com/office/drawing/2014/main" id="{9DAC7ACD-7CD8-4DDE-ABA7-21432C359313}"/>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4" name="Rectangle 123">
              <a:extLst>
                <a:ext uri="{FF2B5EF4-FFF2-40B4-BE49-F238E27FC236}">
                  <a16:creationId xmlns:a16="http://schemas.microsoft.com/office/drawing/2014/main" id="{2CDCD724-620F-4390-9919-D2D9D5C9BD0C}"/>
                </a:ext>
                <a:ext uri="{C183D7F6-B498-43B3-948B-1728B52AA6E4}">
                  <adec:decorative xmlns:adec="http://schemas.microsoft.com/office/drawing/2017/decorative" val="1"/>
                </a:ext>
              </a:extLst>
            </p:cNvPr>
            <p:cNvSpPr/>
            <p:nvPr/>
          </p:nvSpPr>
          <p:spPr bwMode="auto">
            <a:xfrm>
              <a:off x="6283407"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a:t>
              </a:r>
              <a:r>
                <a:rPr kumimoji="0" lang="en-US" sz="1100" b="0" i="0" u="none" strike="noStrike" kern="1200" cap="none" spc="0" normalizeH="0" baseline="0" noProof="0">
                  <a:ln>
                    <a:noFill/>
                  </a:ln>
                  <a:solidFill>
                    <a:srgbClr val="00B050"/>
                  </a:solidFill>
                  <a:effectLst/>
                  <a:uLnTx/>
                  <a:uFillTx/>
                  <a:latin typeface="Segoe UI Semibold"/>
                  <a:ea typeface="+mn-ea"/>
                  <a:cs typeface="Segoe UI" pitchFamily="34" charset="0"/>
                </a:rPr>
                <a:t>Patching</a:t>
              </a:r>
            </a:p>
          </p:txBody>
        </p:sp>
        <p:sp>
          <p:nvSpPr>
            <p:cNvPr id="125" name="Rectangle 124">
              <a:extLst>
                <a:ext uri="{FF2B5EF4-FFF2-40B4-BE49-F238E27FC236}">
                  <a16:creationId xmlns:a16="http://schemas.microsoft.com/office/drawing/2014/main" id="{2D29BB82-036D-4120-B0B5-43731F45CC1D}"/>
                </a:ext>
                <a:ext uri="{C183D7F6-B498-43B3-948B-1728B52AA6E4}">
                  <adec:decorative xmlns:adec="http://schemas.microsoft.com/office/drawing/2017/decorative" val="1"/>
                </a:ext>
              </a:extLst>
            </p:cNvPr>
            <p:cNvSpPr/>
            <p:nvPr/>
          </p:nvSpPr>
          <p:spPr bwMode="auto">
            <a:xfrm>
              <a:off x="10127615" y="5691811"/>
              <a:ext cx="1246909" cy="33701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State: Unpatched</a:t>
              </a:r>
            </a:p>
          </p:txBody>
        </p:sp>
        <p:pic>
          <p:nvPicPr>
            <p:cNvPr id="128" name="Graphic 127">
              <a:extLst>
                <a:ext uri="{FF2B5EF4-FFF2-40B4-BE49-F238E27FC236}">
                  <a16:creationId xmlns:a16="http://schemas.microsoft.com/office/drawing/2014/main" id="{AB98CFB8-EB51-4615-B81E-5ADD65ED60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4908247"/>
              <a:ext cx="415636" cy="415636"/>
            </a:xfrm>
            <a:prstGeom prst="rect">
              <a:avLst/>
            </a:prstGeom>
          </p:spPr>
        </p:pic>
        <p:grpSp>
          <p:nvGrpSpPr>
            <p:cNvPr id="129" name="Group 128">
              <a:extLst>
                <a:ext uri="{FF2B5EF4-FFF2-40B4-BE49-F238E27FC236}">
                  <a16:creationId xmlns:a16="http://schemas.microsoft.com/office/drawing/2014/main" id="{7A82B28D-2C47-4904-B2C0-07CEF5581D3F}"/>
                </a:ext>
              </a:extLst>
            </p:cNvPr>
            <p:cNvGrpSpPr/>
            <p:nvPr/>
          </p:nvGrpSpPr>
          <p:grpSpPr>
            <a:xfrm>
              <a:off x="6221061" y="4806442"/>
              <a:ext cx="1371600" cy="619246"/>
              <a:chOff x="6221061" y="6269038"/>
              <a:chExt cx="1371600" cy="619246"/>
            </a:xfrm>
          </p:grpSpPr>
          <p:sp>
            <p:nvSpPr>
              <p:cNvPr id="132" name="Rectangle 131">
                <a:extLst>
                  <a:ext uri="{FF2B5EF4-FFF2-40B4-BE49-F238E27FC236}">
                    <a16:creationId xmlns:a16="http://schemas.microsoft.com/office/drawing/2014/main" id="{6F772450-144B-485F-B079-02C624D20260}"/>
                  </a:ext>
                  <a:ext uri="{C183D7F6-B498-43B3-948B-1728B52AA6E4}">
                    <adec:decorative xmlns:adec="http://schemas.microsoft.com/office/drawing/2017/decorative" val="1"/>
                  </a:ext>
                </a:extLst>
              </p:cNvPr>
              <p:cNvSpPr/>
              <p:nvPr/>
            </p:nvSpPr>
            <p:spPr bwMode="auto">
              <a:xfrm>
                <a:off x="6221061" y="626903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133" name="Graphic 132">
                <a:extLst>
                  <a:ext uri="{FF2B5EF4-FFF2-40B4-BE49-F238E27FC236}">
                    <a16:creationId xmlns:a16="http://schemas.microsoft.com/office/drawing/2014/main" id="{50461CF4-F719-4E50-8B7F-A0FAFC6C5B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4461" y="6370843"/>
                <a:ext cx="415636" cy="415636"/>
              </a:xfrm>
              <a:prstGeom prst="rect">
                <a:avLst/>
              </a:prstGeom>
            </p:spPr>
          </p:pic>
          <p:grpSp>
            <p:nvGrpSpPr>
              <p:cNvPr id="134" name="Group 133">
                <a:extLst>
                  <a:ext uri="{FF2B5EF4-FFF2-40B4-BE49-F238E27FC236}">
                    <a16:creationId xmlns:a16="http://schemas.microsoft.com/office/drawing/2014/main" id="{869853F3-63BD-4148-ADC4-16BC6DF82D7A}"/>
                  </a:ext>
                </a:extLst>
              </p:cNvPr>
              <p:cNvGrpSpPr/>
              <p:nvPr/>
            </p:nvGrpSpPr>
            <p:grpSpPr>
              <a:xfrm>
                <a:off x="6263189" y="6310262"/>
                <a:ext cx="1278363" cy="536798"/>
                <a:chOff x="6263189" y="4847666"/>
                <a:chExt cx="1278363" cy="536798"/>
              </a:xfrm>
            </p:grpSpPr>
            <p:cxnSp>
              <p:nvCxnSpPr>
                <p:cNvPr id="135" name="Straight Connector 134">
                  <a:extLst>
                    <a:ext uri="{FF2B5EF4-FFF2-40B4-BE49-F238E27FC236}">
                      <a16:creationId xmlns:a16="http://schemas.microsoft.com/office/drawing/2014/main" id="{40F1854E-CC97-497E-B547-7E2ABBB10EBA}"/>
                    </a:ext>
                    <a:ext uri="{C183D7F6-B498-43B3-948B-1728B52AA6E4}">
                      <adec:decorative xmlns:adec="http://schemas.microsoft.com/office/drawing/2017/decorative" val="1"/>
                    </a:ext>
                  </a:extLst>
                </p:cNvPr>
                <p:cNvCxnSpPr>
                  <a:cxnSpLocks/>
                </p:cNvCxnSpPr>
                <p:nvPr/>
              </p:nvCxnSpPr>
              <p:spPr>
                <a:xfrm>
                  <a:off x="6263189" y="4854148"/>
                  <a:ext cx="1278363" cy="523835"/>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86F368-2BA2-437B-B04A-7B4D639E0515}"/>
                    </a:ext>
                    <a:ext uri="{C183D7F6-B498-43B3-948B-1728B52AA6E4}">
                      <adec:decorative xmlns:adec="http://schemas.microsoft.com/office/drawing/2017/decorative" val="1"/>
                    </a:ext>
                  </a:extLst>
                </p:cNvPr>
                <p:cNvCxnSpPr>
                  <a:cxnSpLocks/>
                </p:cNvCxnSpPr>
                <p:nvPr/>
              </p:nvCxnSpPr>
              <p:spPr>
                <a:xfrm flipV="1">
                  <a:off x="6263189" y="4847666"/>
                  <a:ext cx="1278363" cy="536798"/>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130" name="Graphic 129">
              <a:extLst>
                <a:ext uri="{FF2B5EF4-FFF2-40B4-BE49-F238E27FC236}">
                  <a16:creationId xmlns:a16="http://schemas.microsoft.com/office/drawing/2014/main" id="{E81ED854-6703-47DA-A260-A496F2B2B06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3094" y="4908247"/>
              <a:ext cx="415636" cy="415636"/>
            </a:xfrm>
            <a:prstGeom prst="rect">
              <a:avLst/>
            </a:prstGeom>
          </p:spPr>
        </p:pic>
        <p:pic>
          <p:nvPicPr>
            <p:cNvPr id="131" name="Graphic 130">
              <a:extLst>
                <a:ext uri="{FF2B5EF4-FFF2-40B4-BE49-F238E27FC236}">
                  <a16:creationId xmlns:a16="http://schemas.microsoft.com/office/drawing/2014/main" id="{FBCE43DA-4AD7-4C6A-8020-D88B2E0431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2747" y="4908247"/>
              <a:ext cx="415636" cy="415636"/>
            </a:xfrm>
            <a:prstGeom prst="rect">
              <a:avLst/>
            </a:prstGeom>
          </p:spPr>
        </p:pic>
      </p:grpSp>
      <p:pic>
        <p:nvPicPr>
          <p:cNvPr id="113" name="Graphic 112">
            <a:extLst>
              <a:ext uri="{FF2B5EF4-FFF2-40B4-BE49-F238E27FC236}">
                <a16:creationId xmlns:a16="http://schemas.microsoft.com/office/drawing/2014/main" id="{2C39AD6D-DBDC-4305-A5CF-10DCD8A9272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0641" y="1160488"/>
            <a:ext cx="742390" cy="742390"/>
          </a:xfrm>
          <a:prstGeom prst="rect">
            <a:avLst/>
          </a:prstGeom>
        </p:spPr>
      </p:pic>
    </p:spTree>
    <p:extLst>
      <p:ext uri="{BB962C8B-B14F-4D97-AF65-F5344CB8AC3E}">
        <p14:creationId xmlns:p14="http://schemas.microsoft.com/office/powerpoint/2010/main" val="1573962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par>
                                <p:cTn id="18" presetID="10" presetClass="exit" presetSubtype="0" fill="hold" grpId="0" nodeType="withEffect">
                                  <p:stCondLst>
                                    <p:cond delay="25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500"/>
                                        <p:tgtEl>
                                          <p:spTgt spid="88"/>
                                        </p:tgtEl>
                                      </p:cBhvr>
                                    </p:animEffect>
                                  </p:childTnLst>
                                </p:cTn>
                              </p:par>
                              <p:par>
                                <p:cTn id="35" presetID="10"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xit" presetSubtype="0" fill="hold" grpId="0" nodeType="withEffect">
                                  <p:stCondLst>
                                    <p:cond delay="25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par>
                                <p:cTn id="44" presetID="10" presetClass="exit" presetSubtype="0" fill="hold" grpId="2" nodeType="withEffect">
                                  <p:stCondLst>
                                    <p:cond delay="250"/>
                                  </p:stCondLst>
                                  <p:childTnLst>
                                    <p:animEffect transition="out" filter="fade">
                                      <p:cBhvr>
                                        <p:cTn id="45" dur="500"/>
                                        <p:tgtEl>
                                          <p:spTgt spid="82"/>
                                        </p:tgtEl>
                                      </p:cBhvr>
                                    </p:animEffect>
                                    <p:set>
                                      <p:cBhvr>
                                        <p:cTn id="46" dur="1" fill="hold">
                                          <p:stCondLst>
                                            <p:cond delay="499"/>
                                          </p:stCondLst>
                                        </p:cTn>
                                        <p:tgtEl>
                                          <p:spTgt spid="8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fade">
                                      <p:cBhvr>
                                        <p:cTn id="57" dur="500"/>
                                        <p:tgtEl>
                                          <p:spTgt spid="114"/>
                                        </p:tgtEl>
                                      </p:cBhvr>
                                    </p:animEffect>
                                  </p:childTnLst>
                                </p:cTn>
                              </p:par>
                              <p:par>
                                <p:cTn id="58" presetID="10" presetClass="exit" presetSubtype="0" fill="hold" grpId="1" nodeType="withEffect">
                                  <p:stCondLst>
                                    <p:cond delay="250"/>
                                  </p:stCondLst>
                                  <p:childTnLst>
                                    <p:animEffect transition="out" filter="fade">
                                      <p:cBhvr>
                                        <p:cTn id="59" dur="500"/>
                                        <p:tgtEl>
                                          <p:spTgt spid="112"/>
                                        </p:tgtEl>
                                      </p:cBhvr>
                                    </p:animEffect>
                                    <p:set>
                                      <p:cBhvr>
                                        <p:cTn id="60" dur="1" fill="hold">
                                          <p:stCondLst>
                                            <p:cond delay="499"/>
                                          </p:stCondLst>
                                        </p:cTn>
                                        <p:tgtEl>
                                          <p:spTgt spid="112"/>
                                        </p:tgtEl>
                                        <p:attrNameLst>
                                          <p:attrName>style.visibility</p:attrName>
                                        </p:attrNameLst>
                                      </p:cBhvr>
                                      <p:to>
                                        <p:strVal val="hidden"/>
                                      </p:to>
                                    </p:set>
                                  </p:childTnLst>
                                </p:cTn>
                              </p:par>
                              <p:par>
                                <p:cTn id="61" presetID="10" presetClass="entr" presetSubtype="0" fill="hold" grpId="1"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childTnLst>
                                </p:cTn>
                              </p:par>
                              <p:par>
                                <p:cTn id="64" presetID="10" presetClass="exit" presetSubtype="0" fill="hold" nodeType="withEffect">
                                  <p:stCondLst>
                                    <p:cond delay="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500"/>
                                        <p:tgtEl>
                                          <p:spTgt spid="106"/>
                                        </p:tgtEl>
                                      </p:cBhvr>
                                    </p:animEffect>
                                  </p:childTnLst>
                                </p:cTn>
                              </p:par>
                              <p:par>
                                <p:cTn id="70" presetID="10" presetClass="exit" presetSubtype="0" fill="hold" grpId="1" nodeType="withEffect">
                                  <p:stCondLst>
                                    <p:cond delay="250"/>
                                  </p:stCondLst>
                                  <p:childTnLst>
                                    <p:animEffect transition="out" filter="fade">
                                      <p:cBhvr>
                                        <p:cTn id="71" dur="500"/>
                                        <p:tgtEl>
                                          <p:spTgt spid="116"/>
                                        </p:tgtEl>
                                      </p:cBhvr>
                                    </p:animEffect>
                                    <p:set>
                                      <p:cBhvr>
                                        <p:cTn id="72" dur="1" fill="hold">
                                          <p:stCondLst>
                                            <p:cond delay="499"/>
                                          </p:stCondLst>
                                        </p:cTn>
                                        <p:tgtEl>
                                          <p:spTgt spid="1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2" grpId="0" animBg="1"/>
      <p:bldP spid="82" grpId="0" animBg="1"/>
      <p:bldP spid="82" grpId="1" animBg="1"/>
      <p:bldP spid="82" grpId="2" animBg="1"/>
      <p:bldP spid="84" grpId="0" animBg="1"/>
      <p:bldP spid="87" grpId="0" animBg="1"/>
      <p:bldP spid="88" grpId="0" animBg="1"/>
      <p:bldP spid="49" grpId="0" animBg="1"/>
      <p:bldP spid="98" grpId="0" animBg="1"/>
      <p:bldP spid="112" grpId="0" animBg="1"/>
      <p:bldP spid="112" grpId="1" animBg="1"/>
      <p:bldP spid="114" grpId="0" animBg="1"/>
      <p:bldP spid="116" grpId="0" animBg="1"/>
      <p:bldP spid="11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BD18-6081-4C96-B662-0C47271B1DCD}"/>
              </a:ext>
            </a:extLst>
          </p:cNvPr>
          <p:cNvSpPr>
            <a:spLocks noGrp="1"/>
          </p:cNvSpPr>
          <p:nvPr>
            <p:ph type="title"/>
          </p:nvPr>
        </p:nvSpPr>
        <p:spPr/>
        <p:txBody>
          <a:bodyPr anchor="b">
            <a:normAutofit/>
          </a:bodyPr>
          <a:lstStyle/>
          <a:p>
            <a:r>
              <a:rPr lang="en-US"/>
              <a:t>Point-In-Time Restore [PITR]</a:t>
            </a:r>
          </a:p>
        </p:txBody>
      </p:sp>
      <p:sp>
        <p:nvSpPr>
          <p:cNvPr id="8" name="Text Placeholder 7">
            <a:extLst>
              <a:ext uri="{FF2B5EF4-FFF2-40B4-BE49-F238E27FC236}">
                <a16:creationId xmlns:a16="http://schemas.microsoft.com/office/drawing/2014/main" id="{5C1EB186-D3E1-46FB-8F3D-CDBB76D54409}"/>
              </a:ext>
            </a:extLst>
          </p:cNvPr>
          <p:cNvSpPr>
            <a:spLocks noGrp="1"/>
          </p:cNvSpPr>
          <p:nvPr>
            <p:ph type="body" sz="quarter" idx="13"/>
          </p:nvPr>
        </p:nvSpPr>
        <p:spPr>
          <a:xfrm>
            <a:off x="584200" y="1134269"/>
            <a:ext cx="6184900" cy="369332"/>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Simple enablement of Point in Time Restore</a:t>
            </a:r>
          </a:p>
        </p:txBody>
      </p:sp>
      <p:sp>
        <p:nvSpPr>
          <p:cNvPr id="3" name="Content Placeholder 2">
            <a:extLst>
              <a:ext uri="{FF2B5EF4-FFF2-40B4-BE49-F238E27FC236}">
                <a16:creationId xmlns:a16="http://schemas.microsoft.com/office/drawing/2014/main" id="{ED1A44F8-23AF-4D91-9D8A-4B0C92C87917}"/>
              </a:ext>
            </a:extLst>
          </p:cNvPr>
          <p:cNvSpPr>
            <a:spLocks noGrp="1"/>
          </p:cNvSpPr>
          <p:nvPr>
            <p:ph sz="quarter" idx="12"/>
          </p:nvPr>
        </p:nvSpPr>
        <p:spPr>
          <a:xfrm>
            <a:off x="584201" y="1777794"/>
            <a:ext cx="4934283" cy="3906838"/>
          </a:xfrm>
        </p:spPr>
        <p:txBody>
          <a:bodyPr anchor="t">
            <a:normAutofit/>
          </a:bodyPr>
          <a:lstStyle/>
          <a:p>
            <a:r>
              <a:rPr lang="en-US">
                <a:gradFill>
                  <a:gsLst>
                    <a:gs pos="1250">
                      <a:schemeClr val="tx1"/>
                    </a:gs>
                    <a:gs pos="100000">
                      <a:schemeClr val="tx1"/>
                    </a:gs>
                  </a:gsLst>
                  <a:lin ang="5400000" scaled="0"/>
                </a:gradFill>
              </a:rPr>
              <a:t>Highly configurable settings during create </a:t>
            </a:r>
          </a:p>
          <a:p>
            <a:pPr lvl="1">
              <a:buClr>
                <a:srgbClr val="50E6FF"/>
              </a:buClr>
            </a:pPr>
            <a:r>
              <a:rPr lang="en-US">
                <a:gradFill>
                  <a:gsLst>
                    <a:gs pos="1250">
                      <a:schemeClr val="tx1"/>
                    </a:gs>
                    <a:gs pos="100000">
                      <a:schemeClr val="tx1"/>
                    </a:gs>
                  </a:gsLst>
                  <a:lin ang="5400000" scaled="0"/>
                </a:gradFill>
              </a:rPr>
              <a:t>PITR settings:</a:t>
            </a:r>
          </a:p>
          <a:p>
            <a:pPr lvl="2">
              <a:buClr>
                <a:srgbClr val="50E6FF"/>
              </a:buClr>
            </a:pPr>
            <a:r>
              <a:rPr lang="en-US">
                <a:gradFill>
                  <a:gsLst>
                    <a:gs pos="1250">
                      <a:schemeClr val="tx1"/>
                    </a:gs>
                    <a:gs pos="100000">
                      <a:schemeClr val="tx1"/>
                    </a:gs>
                  </a:gsLst>
                  <a:lin ang="5400000" scaled="0"/>
                </a:gradFill>
              </a:rPr>
              <a:t>Recovery Point Objective as frequently as every 5 minutes, default is 15 minutes</a:t>
            </a:r>
          </a:p>
          <a:p>
            <a:pPr lvl="2">
              <a:buClr>
                <a:srgbClr val="50E6FF"/>
              </a:buClr>
            </a:pPr>
            <a:r>
              <a:rPr lang="en-US">
                <a:gradFill>
                  <a:gsLst>
                    <a:gs pos="1250">
                      <a:schemeClr val="tx1"/>
                    </a:gs>
                    <a:gs pos="100000">
                      <a:schemeClr val="tx1"/>
                    </a:gs>
                  </a:gsLst>
                  <a:lin ang="5400000" scaled="0"/>
                </a:gradFill>
              </a:rPr>
              <a:t>Backup retention time is 7 days by default</a:t>
            </a:r>
          </a:p>
          <a:p>
            <a:pPr lvl="1">
              <a:buClr>
                <a:srgbClr val="50E6FF"/>
              </a:buClr>
            </a:pPr>
            <a:r>
              <a:rPr lang="en-US">
                <a:gradFill>
                  <a:gsLst>
                    <a:gs pos="1250">
                      <a:schemeClr val="tx1"/>
                    </a:gs>
                    <a:gs pos="100000">
                      <a:schemeClr val="tx1"/>
                    </a:gs>
                  </a:gsLst>
                  <a:lin ang="5400000" scaled="0"/>
                </a:gradFill>
              </a:rPr>
              <a:t>Storage settings:</a:t>
            </a:r>
          </a:p>
          <a:p>
            <a:pPr lvl="2">
              <a:buClr>
                <a:srgbClr val="50E6FF"/>
              </a:buClr>
            </a:pPr>
            <a:r>
              <a:rPr lang="en-US">
                <a:gradFill>
                  <a:gsLst>
                    <a:gs pos="1250">
                      <a:schemeClr val="tx1"/>
                    </a:gs>
                    <a:gs pos="100000">
                      <a:schemeClr val="tx1"/>
                    </a:gs>
                  </a:gsLst>
                  <a:lin ang="5400000" scaled="0"/>
                </a:gradFill>
              </a:rPr>
              <a:t>Storage class where backups will be stored</a:t>
            </a:r>
          </a:p>
          <a:p>
            <a:pPr lvl="2">
              <a:buClr>
                <a:srgbClr val="50E6FF"/>
              </a:buClr>
            </a:pPr>
            <a:r>
              <a:rPr lang="en-US">
                <a:gradFill>
                  <a:gsLst>
                    <a:gs pos="1250">
                      <a:schemeClr val="tx1"/>
                    </a:gs>
                    <a:gs pos="100000">
                      <a:schemeClr val="tx1"/>
                    </a:gs>
                  </a:gsLst>
                  <a:lin ang="5400000" scaled="0"/>
                </a:gradFill>
              </a:rPr>
              <a:t>Volume size for the backup volume</a:t>
            </a:r>
          </a:p>
          <a:p>
            <a:pPr lvl="2">
              <a:buClr>
                <a:srgbClr val="50E6FF"/>
              </a:buClr>
            </a:pPr>
            <a:r>
              <a:rPr lang="en-US">
                <a:gradFill>
                  <a:gsLst>
                    <a:gs pos="1250">
                      <a:schemeClr val="tx1"/>
                    </a:gs>
                    <a:gs pos="100000">
                      <a:schemeClr val="tx1"/>
                    </a:gs>
                  </a:gsLst>
                  <a:lin ang="5400000" scaled="0"/>
                </a:gradFill>
              </a:rPr>
              <a:t>Optionally create a persistent volume just for backups</a:t>
            </a:r>
          </a:p>
          <a:p>
            <a:r>
              <a:rPr lang="en-US">
                <a:gradFill>
                  <a:gsLst>
                    <a:gs pos="1250">
                      <a:schemeClr val="tx1"/>
                    </a:gs>
                    <a:gs pos="100000">
                      <a:schemeClr val="tx1"/>
                    </a:gs>
                  </a:gsLst>
                  <a:lin ang="5400000" scaled="0"/>
                </a:gradFill>
              </a:rPr>
              <a:t>Simplified Restore Operations</a:t>
            </a:r>
          </a:p>
          <a:p>
            <a:pPr lvl="1">
              <a:buClr>
                <a:srgbClr val="50E6FF"/>
              </a:buClr>
            </a:pPr>
            <a:r>
              <a:rPr lang="en-US">
                <a:gradFill>
                  <a:gsLst>
                    <a:gs pos="1250">
                      <a:schemeClr val="tx1"/>
                    </a:gs>
                    <a:gs pos="100000">
                      <a:schemeClr val="tx1"/>
                    </a:gs>
                  </a:gsLst>
                  <a:lin ang="5400000" scaled="0"/>
                </a:gradFill>
              </a:rPr>
              <a:t>Simply specify point in time to restore to</a:t>
            </a:r>
          </a:p>
          <a:p>
            <a:r>
              <a:rPr lang="en-US">
                <a:gradFill>
                  <a:gsLst>
                    <a:gs pos="1250">
                      <a:schemeClr val="tx1"/>
                    </a:gs>
                    <a:gs pos="100000">
                      <a:schemeClr val="tx1"/>
                    </a:gs>
                  </a:gsLst>
                  <a:lin ang="5400000" scaled="0"/>
                </a:gradFill>
              </a:rPr>
              <a:t>Long term retention data can be sent to Azure storage</a:t>
            </a:r>
          </a:p>
        </p:txBody>
      </p:sp>
      <p:grpSp>
        <p:nvGrpSpPr>
          <p:cNvPr id="122" name="Group 121" descr="Point-In-Time Restore [PITR] diagram showing Azure Data Studio and Azure connected to multiple Azure SQL Managed Instances which are further connected to nodes and Persistent Storage.">
            <a:extLst>
              <a:ext uri="{FF2B5EF4-FFF2-40B4-BE49-F238E27FC236}">
                <a16:creationId xmlns:a16="http://schemas.microsoft.com/office/drawing/2014/main" id="{D48417C8-972D-47EF-A69F-7E62269A560E}"/>
              </a:ext>
            </a:extLst>
          </p:cNvPr>
          <p:cNvGrpSpPr/>
          <p:nvPr/>
        </p:nvGrpSpPr>
        <p:grpSpPr>
          <a:xfrm>
            <a:off x="7268094" y="2282250"/>
            <a:ext cx="3074133" cy="3466521"/>
            <a:chOff x="7268094" y="2282250"/>
            <a:chExt cx="3074133" cy="3466521"/>
          </a:xfrm>
        </p:grpSpPr>
        <p:sp>
          <p:nvSpPr>
            <p:cNvPr id="123" name="TextBox 122">
              <a:extLst>
                <a:ext uri="{FF2B5EF4-FFF2-40B4-BE49-F238E27FC236}">
                  <a16:creationId xmlns:a16="http://schemas.microsoft.com/office/drawing/2014/main" id="{AE47160E-BF77-4DA8-801F-3841D333AC2C}"/>
                </a:ext>
                <a:ext uri="{C183D7F6-B498-43B3-948B-1728B52AA6E4}">
                  <adec:decorative xmlns:adec="http://schemas.microsoft.com/office/drawing/2017/decorative" val="1"/>
                </a:ext>
              </a:extLst>
            </p:cNvPr>
            <p:cNvSpPr txBox="1"/>
            <p:nvPr/>
          </p:nvSpPr>
          <p:spPr>
            <a:xfrm>
              <a:off x="7268094" y="2937697"/>
              <a:ext cx="1401296"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Azure Data Studio</a:t>
              </a:r>
            </a:p>
          </p:txBody>
        </p:sp>
        <p:cxnSp>
          <p:nvCxnSpPr>
            <p:cNvPr id="124" name="Straight Arrow Connector 123">
              <a:extLst>
                <a:ext uri="{FF2B5EF4-FFF2-40B4-BE49-F238E27FC236}">
                  <a16:creationId xmlns:a16="http://schemas.microsoft.com/office/drawing/2014/main" id="{B41EF7CD-AF7D-4B59-A5D5-965EBF556001}"/>
                </a:ext>
                <a:ext uri="{C183D7F6-B498-43B3-948B-1728B52AA6E4}">
                  <adec:decorative xmlns:adec="http://schemas.microsoft.com/office/drawing/2017/decorative" val="1"/>
                </a:ext>
              </a:extLst>
            </p:cNvPr>
            <p:cNvCxnSpPr>
              <a:cxnSpLocks/>
            </p:cNvCxnSpPr>
            <p:nvPr/>
          </p:nvCxnSpPr>
          <p:spPr>
            <a:xfrm>
              <a:off x="8654172" y="5068242"/>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5" name="Straight Arrow Connector 124">
              <a:extLst>
                <a:ext uri="{FF2B5EF4-FFF2-40B4-BE49-F238E27FC236}">
                  <a16:creationId xmlns:a16="http://schemas.microsoft.com/office/drawing/2014/main" id="{469E0079-6A5F-48A6-A3B4-3F8AC5E15D7D}"/>
                </a:ext>
                <a:ext uri="{C183D7F6-B498-43B3-948B-1728B52AA6E4}">
                  <adec:decorative xmlns:adec="http://schemas.microsoft.com/office/drawing/2017/decorative" val="1"/>
                </a:ext>
              </a:extLst>
            </p:cNvPr>
            <p:cNvCxnSpPr>
              <a:cxnSpLocks/>
            </p:cNvCxnSpPr>
            <p:nvPr/>
          </p:nvCxnSpPr>
          <p:spPr>
            <a:xfrm>
              <a:off x="9395864" y="5070917"/>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26" name="Straight Arrow Connector 125">
              <a:extLst>
                <a:ext uri="{FF2B5EF4-FFF2-40B4-BE49-F238E27FC236}">
                  <a16:creationId xmlns:a16="http://schemas.microsoft.com/office/drawing/2014/main" id="{7A1ABFFB-AB4C-444F-89BB-D731942895EB}"/>
                </a:ext>
                <a:ext uri="{C183D7F6-B498-43B3-948B-1728B52AA6E4}">
                  <adec:decorative xmlns:adec="http://schemas.microsoft.com/office/drawing/2017/decorative" val="1"/>
                </a:ext>
              </a:extLst>
            </p:cNvPr>
            <p:cNvCxnSpPr>
              <a:cxnSpLocks/>
            </p:cNvCxnSpPr>
            <p:nvPr/>
          </p:nvCxnSpPr>
          <p:spPr>
            <a:xfrm>
              <a:off x="10137556" y="5065156"/>
              <a:ext cx="0" cy="244275"/>
            </a:xfrm>
            <a:prstGeom prst="straightConnector1">
              <a:avLst/>
            </a:prstGeom>
            <a:noFill/>
            <a:ln w="19050" cap="flat" cmpd="sng" algn="ctr">
              <a:solidFill>
                <a:schemeClr val="accent1"/>
              </a:solidFill>
              <a:prstDash val="solid"/>
              <a:headEnd type="none" w="lg" len="med"/>
              <a:tailEnd type="arrow"/>
            </a:ln>
            <a:effectLst/>
          </p:spPr>
        </p:cxnSp>
        <p:pic>
          <p:nvPicPr>
            <p:cNvPr id="128" name="Graphic 127">
              <a:extLst>
                <a:ext uri="{FF2B5EF4-FFF2-40B4-BE49-F238E27FC236}">
                  <a16:creationId xmlns:a16="http://schemas.microsoft.com/office/drawing/2014/main" id="{D97B1862-5CB2-4BA4-83E5-58EEE2BD46A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3206" y="3565527"/>
              <a:ext cx="415636" cy="415636"/>
            </a:xfrm>
            <a:prstGeom prst="rect">
              <a:avLst/>
            </a:prstGeom>
          </p:spPr>
        </p:pic>
        <p:pic>
          <p:nvPicPr>
            <p:cNvPr id="129" name="Graphic 128">
              <a:extLst>
                <a:ext uri="{FF2B5EF4-FFF2-40B4-BE49-F238E27FC236}">
                  <a16:creationId xmlns:a16="http://schemas.microsoft.com/office/drawing/2014/main" id="{11118D35-F482-4B26-AE5F-BA117B4D28F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4898" y="3565527"/>
              <a:ext cx="415636" cy="415636"/>
            </a:xfrm>
            <a:prstGeom prst="rect">
              <a:avLst/>
            </a:prstGeom>
          </p:spPr>
        </p:pic>
        <p:pic>
          <p:nvPicPr>
            <p:cNvPr id="130" name="Graphic 129">
              <a:extLst>
                <a:ext uri="{FF2B5EF4-FFF2-40B4-BE49-F238E27FC236}">
                  <a16:creationId xmlns:a16="http://schemas.microsoft.com/office/drawing/2014/main" id="{117E55A5-7109-44C0-AAB7-0E4C16D3B1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6590" y="3565527"/>
              <a:ext cx="415636" cy="415636"/>
            </a:xfrm>
            <a:prstGeom prst="rect">
              <a:avLst/>
            </a:prstGeom>
          </p:spPr>
        </p:pic>
        <p:sp>
          <p:nvSpPr>
            <p:cNvPr id="131" name="Rectangle 12">
              <a:extLst>
                <a:ext uri="{FF2B5EF4-FFF2-40B4-BE49-F238E27FC236}">
                  <a16:creationId xmlns:a16="http://schemas.microsoft.com/office/drawing/2014/main" id="{DFFC78B1-FBA9-4C6F-B467-112E3E05904E}"/>
                </a:ext>
                <a:ext uri="{C183D7F6-B498-43B3-948B-1728B52AA6E4}">
                  <adec:decorative xmlns:adec="http://schemas.microsoft.com/office/drawing/2017/decorative" val="1"/>
                </a:ext>
              </a:extLst>
            </p:cNvPr>
            <p:cNvSpPr>
              <a:spLocks noChangeArrowheads="1"/>
            </p:cNvSpPr>
            <p:nvPr/>
          </p:nvSpPr>
          <p:spPr bwMode="auto">
            <a:xfrm>
              <a:off x="7443978" y="4845324"/>
              <a:ext cx="66204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Kubernetes</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2" name="Rectangle 20">
              <a:extLst>
                <a:ext uri="{FF2B5EF4-FFF2-40B4-BE49-F238E27FC236}">
                  <a16:creationId xmlns:a16="http://schemas.microsoft.com/office/drawing/2014/main" id="{D8300C1B-2940-4B41-B083-AF2274DA8DA2}"/>
                </a:ext>
                <a:ext uri="{C183D7F6-B498-43B3-948B-1728B52AA6E4}">
                  <adec:decorative xmlns:adec="http://schemas.microsoft.com/office/drawing/2017/decorative" val="1"/>
                </a:ext>
              </a:extLst>
            </p:cNvPr>
            <p:cNvSpPr>
              <a:spLocks noChangeArrowheads="1"/>
            </p:cNvSpPr>
            <p:nvPr/>
          </p:nvSpPr>
          <p:spPr bwMode="auto">
            <a:xfrm>
              <a:off x="8449503" y="5397906"/>
              <a:ext cx="1892724" cy="350865"/>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Persistent Storage</a:t>
              </a:r>
            </a:p>
          </p:txBody>
        </p:sp>
        <p:pic>
          <p:nvPicPr>
            <p:cNvPr id="133" name="Graphic 132">
              <a:extLst>
                <a:ext uri="{FF2B5EF4-FFF2-40B4-BE49-F238E27FC236}">
                  <a16:creationId xmlns:a16="http://schemas.microsoft.com/office/drawing/2014/main" id="{C553DCD9-6AD3-4F04-BCF7-56A041ADEB7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6134" y="2282250"/>
              <a:ext cx="585216" cy="585216"/>
            </a:xfrm>
            <a:prstGeom prst="rect">
              <a:avLst/>
            </a:prstGeom>
          </p:spPr>
        </p:pic>
        <p:sp>
          <p:nvSpPr>
            <p:cNvPr id="134" name="Rectangle 16">
              <a:extLst>
                <a:ext uri="{FF2B5EF4-FFF2-40B4-BE49-F238E27FC236}">
                  <a16:creationId xmlns:a16="http://schemas.microsoft.com/office/drawing/2014/main" id="{CF2BE015-D33E-45F7-B0DD-A13980ABDE74}"/>
                </a:ext>
                <a:ext uri="{C183D7F6-B498-43B3-948B-1728B52AA6E4}">
                  <adec:decorative xmlns:adec="http://schemas.microsoft.com/office/drawing/2017/decorative" val="1"/>
                </a:ext>
              </a:extLst>
            </p:cNvPr>
            <p:cNvSpPr>
              <a:spLocks noChangeArrowheads="1"/>
            </p:cNvSpPr>
            <p:nvPr/>
          </p:nvSpPr>
          <p:spPr bwMode="auto">
            <a:xfrm>
              <a:off x="9977256"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5" name="Group 105">
              <a:extLst>
                <a:ext uri="{FF2B5EF4-FFF2-40B4-BE49-F238E27FC236}">
                  <a16:creationId xmlns:a16="http://schemas.microsoft.com/office/drawing/2014/main" id="{70D32A31-DAB7-4C50-81B6-E408D170A483}"/>
                </a:ext>
              </a:extLst>
            </p:cNvPr>
            <p:cNvGrpSpPr>
              <a:grpSpLocks noChangeAspect="1"/>
            </p:cNvGrpSpPr>
            <p:nvPr/>
          </p:nvGrpSpPr>
          <p:grpSpPr bwMode="auto">
            <a:xfrm>
              <a:off x="9932887" y="4384130"/>
              <a:ext cx="409339" cy="409339"/>
              <a:chOff x="2208" y="2781"/>
              <a:chExt cx="312" cy="312"/>
            </a:xfrm>
          </p:grpSpPr>
          <p:sp>
            <p:nvSpPr>
              <p:cNvPr id="186" name="AutoShape 104">
                <a:extLst>
                  <a:ext uri="{FF2B5EF4-FFF2-40B4-BE49-F238E27FC236}">
                    <a16:creationId xmlns:a16="http://schemas.microsoft.com/office/drawing/2014/main" id="{94BA4C3C-F90B-488F-9876-0494AE44365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6">
                <a:extLst>
                  <a:ext uri="{FF2B5EF4-FFF2-40B4-BE49-F238E27FC236}">
                    <a16:creationId xmlns:a16="http://schemas.microsoft.com/office/drawing/2014/main" id="{225A312C-7A50-40E6-937C-EC562FA4261A}"/>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7">
                <a:extLst>
                  <a:ext uri="{FF2B5EF4-FFF2-40B4-BE49-F238E27FC236}">
                    <a16:creationId xmlns:a16="http://schemas.microsoft.com/office/drawing/2014/main" id="{89990419-17EF-4319-ADE1-4C8A69161540}"/>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8">
                <a:extLst>
                  <a:ext uri="{FF2B5EF4-FFF2-40B4-BE49-F238E27FC236}">
                    <a16:creationId xmlns:a16="http://schemas.microsoft.com/office/drawing/2014/main" id="{887EFC39-7D58-477F-B321-B7F0FC9E0EE0}"/>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9">
                <a:extLst>
                  <a:ext uri="{FF2B5EF4-FFF2-40B4-BE49-F238E27FC236}">
                    <a16:creationId xmlns:a16="http://schemas.microsoft.com/office/drawing/2014/main" id="{70C0E90A-2FEB-43FF-8BC3-1324DB1FDC29}"/>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10">
                <a:extLst>
                  <a:ext uri="{FF2B5EF4-FFF2-40B4-BE49-F238E27FC236}">
                    <a16:creationId xmlns:a16="http://schemas.microsoft.com/office/drawing/2014/main" id="{F27D69C8-3F6E-49C0-BB1C-02E8BEE1F5F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Oval 111">
                <a:extLst>
                  <a:ext uri="{FF2B5EF4-FFF2-40B4-BE49-F238E27FC236}">
                    <a16:creationId xmlns:a16="http://schemas.microsoft.com/office/drawing/2014/main" id="{0E9E4470-6C4C-4B5B-BDC2-D87F3ACE266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Oval 112">
                <a:extLst>
                  <a:ext uri="{FF2B5EF4-FFF2-40B4-BE49-F238E27FC236}">
                    <a16:creationId xmlns:a16="http://schemas.microsoft.com/office/drawing/2014/main" id="{23A765BF-43A5-40AA-A0D7-0A906F4022CE}"/>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Oval 113">
                <a:extLst>
                  <a:ext uri="{FF2B5EF4-FFF2-40B4-BE49-F238E27FC236}">
                    <a16:creationId xmlns:a16="http://schemas.microsoft.com/office/drawing/2014/main" id="{0D3F0860-AB81-4042-813C-4705C646908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Oval 114">
                <a:extLst>
                  <a:ext uri="{FF2B5EF4-FFF2-40B4-BE49-F238E27FC236}">
                    <a16:creationId xmlns:a16="http://schemas.microsoft.com/office/drawing/2014/main" id="{4ECD0A00-753B-4089-97D0-547F7D8C1B7C}"/>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6" name="Oval 115">
                <a:extLst>
                  <a:ext uri="{FF2B5EF4-FFF2-40B4-BE49-F238E27FC236}">
                    <a16:creationId xmlns:a16="http://schemas.microsoft.com/office/drawing/2014/main" id="{E15A432D-D70C-4123-865A-256AFA65A725}"/>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Oval 116">
                <a:extLst>
                  <a:ext uri="{FF2B5EF4-FFF2-40B4-BE49-F238E27FC236}">
                    <a16:creationId xmlns:a16="http://schemas.microsoft.com/office/drawing/2014/main" id="{4141CB5E-1896-439F-B24A-00FF5C854D13}"/>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8" name="Oval 117">
                <a:extLst>
                  <a:ext uri="{FF2B5EF4-FFF2-40B4-BE49-F238E27FC236}">
                    <a16:creationId xmlns:a16="http://schemas.microsoft.com/office/drawing/2014/main" id="{84391E7B-8150-4807-9747-52380515593A}"/>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9" name="Oval 118">
                <a:extLst>
                  <a:ext uri="{FF2B5EF4-FFF2-40B4-BE49-F238E27FC236}">
                    <a16:creationId xmlns:a16="http://schemas.microsoft.com/office/drawing/2014/main" id="{ABE08E45-97CA-45A8-821C-6925B2513EB1}"/>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0" name="Oval 119">
                <a:extLst>
                  <a:ext uri="{FF2B5EF4-FFF2-40B4-BE49-F238E27FC236}">
                    <a16:creationId xmlns:a16="http://schemas.microsoft.com/office/drawing/2014/main" id="{13552A60-8820-4A99-8A16-4B96BE4E9D04}"/>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1" name="Oval 120">
                <a:extLst>
                  <a:ext uri="{FF2B5EF4-FFF2-40B4-BE49-F238E27FC236}">
                    <a16:creationId xmlns:a16="http://schemas.microsoft.com/office/drawing/2014/main" id="{13C55A40-9B1C-477D-9BBD-7DCC0E3D6D2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2" name="Oval 121">
                <a:extLst>
                  <a:ext uri="{FF2B5EF4-FFF2-40B4-BE49-F238E27FC236}">
                    <a16:creationId xmlns:a16="http://schemas.microsoft.com/office/drawing/2014/main" id="{AB35964D-433C-4FD5-85E9-277FE3F2F2C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3" name="Oval 122">
                <a:extLst>
                  <a:ext uri="{FF2B5EF4-FFF2-40B4-BE49-F238E27FC236}">
                    <a16:creationId xmlns:a16="http://schemas.microsoft.com/office/drawing/2014/main" id="{C7E2236F-5D42-4841-962C-567348290A15}"/>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6" name="Rectangle 16">
              <a:extLst>
                <a:ext uri="{FF2B5EF4-FFF2-40B4-BE49-F238E27FC236}">
                  <a16:creationId xmlns:a16="http://schemas.microsoft.com/office/drawing/2014/main" id="{F94ACC25-2F8F-409D-BEA0-5D76C20F5FB0}"/>
                </a:ext>
                <a:ext uri="{C183D7F6-B498-43B3-948B-1728B52AA6E4}">
                  <adec:decorative xmlns:adec="http://schemas.microsoft.com/office/drawing/2017/decorative" val="1"/>
                </a:ext>
              </a:extLst>
            </p:cNvPr>
            <p:cNvSpPr>
              <a:spLocks noChangeArrowheads="1"/>
            </p:cNvSpPr>
            <p:nvPr/>
          </p:nvSpPr>
          <p:spPr bwMode="auto">
            <a:xfrm>
              <a:off x="9235564"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7" name="Group 105">
              <a:extLst>
                <a:ext uri="{FF2B5EF4-FFF2-40B4-BE49-F238E27FC236}">
                  <a16:creationId xmlns:a16="http://schemas.microsoft.com/office/drawing/2014/main" id="{21C6D906-CEE7-4E91-8601-4614D244295F}"/>
                </a:ext>
              </a:extLst>
            </p:cNvPr>
            <p:cNvGrpSpPr>
              <a:grpSpLocks noChangeAspect="1"/>
            </p:cNvGrpSpPr>
            <p:nvPr/>
          </p:nvGrpSpPr>
          <p:grpSpPr bwMode="auto">
            <a:xfrm>
              <a:off x="9191195" y="4384130"/>
              <a:ext cx="409339" cy="409339"/>
              <a:chOff x="2208" y="2781"/>
              <a:chExt cx="312" cy="312"/>
            </a:xfrm>
          </p:grpSpPr>
          <p:sp>
            <p:nvSpPr>
              <p:cNvPr id="168" name="AutoShape 104">
                <a:extLst>
                  <a:ext uri="{FF2B5EF4-FFF2-40B4-BE49-F238E27FC236}">
                    <a16:creationId xmlns:a16="http://schemas.microsoft.com/office/drawing/2014/main" id="{0AD1A065-7FC9-4452-BB2E-6D9CBB30BED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06">
                <a:extLst>
                  <a:ext uri="{FF2B5EF4-FFF2-40B4-BE49-F238E27FC236}">
                    <a16:creationId xmlns:a16="http://schemas.microsoft.com/office/drawing/2014/main" id="{20B0393A-A3A3-48B1-BF43-C9C535EB4A29}"/>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07">
                <a:extLst>
                  <a:ext uri="{FF2B5EF4-FFF2-40B4-BE49-F238E27FC236}">
                    <a16:creationId xmlns:a16="http://schemas.microsoft.com/office/drawing/2014/main" id="{0CFAA393-EC42-4C5D-8403-B285AC62DD19}"/>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08">
                <a:extLst>
                  <a:ext uri="{FF2B5EF4-FFF2-40B4-BE49-F238E27FC236}">
                    <a16:creationId xmlns:a16="http://schemas.microsoft.com/office/drawing/2014/main" id="{8754FEDF-A2FE-4F06-A047-8CC3E385E593}"/>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109">
                <a:extLst>
                  <a:ext uri="{FF2B5EF4-FFF2-40B4-BE49-F238E27FC236}">
                    <a16:creationId xmlns:a16="http://schemas.microsoft.com/office/drawing/2014/main" id="{A782714F-AC81-499D-B890-3D69348041A7}"/>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110">
                <a:extLst>
                  <a:ext uri="{FF2B5EF4-FFF2-40B4-BE49-F238E27FC236}">
                    <a16:creationId xmlns:a16="http://schemas.microsoft.com/office/drawing/2014/main" id="{BAF7321F-E63B-4935-88D4-8B1972CFA3D1}"/>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4" name="Oval 111">
                <a:extLst>
                  <a:ext uri="{FF2B5EF4-FFF2-40B4-BE49-F238E27FC236}">
                    <a16:creationId xmlns:a16="http://schemas.microsoft.com/office/drawing/2014/main" id="{D6A87DD3-D6DF-47B8-8160-F291C6F243BE}"/>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5" name="Oval 112">
                <a:extLst>
                  <a:ext uri="{FF2B5EF4-FFF2-40B4-BE49-F238E27FC236}">
                    <a16:creationId xmlns:a16="http://schemas.microsoft.com/office/drawing/2014/main" id="{8D20A03E-E38B-47FE-85B7-B79491C1D517}"/>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6" name="Oval 113">
                <a:extLst>
                  <a:ext uri="{FF2B5EF4-FFF2-40B4-BE49-F238E27FC236}">
                    <a16:creationId xmlns:a16="http://schemas.microsoft.com/office/drawing/2014/main" id="{B8FC3EB6-0663-47D7-BC0C-EF1A064CD894}"/>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7" name="Oval 114">
                <a:extLst>
                  <a:ext uri="{FF2B5EF4-FFF2-40B4-BE49-F238E27FC236}">
                    <a16:creationId xmlns:a16="http://schemas.microsoft.com/office/drawing/2014/main" id="{83C5A2C3-2163-4C54-801B-AB2364B87C8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8" name="Oval 115">
                <a:extLst>
                  <a:ext uri="{FF2B5EF4-FFF2-40B4-BE49-F238E27FC236}">
                    <a16:creationId xmlns:a16="http://schemas.microsoft.com/office/drawing/2014/main" id="{43D3E78F-4E9C-4955-B93F-A1F3783411A3}"/>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9" name="Oval 116">
                <a:extLst>
                  <a:ext uri="{FF2B5EF4-FFF2-40B4-BE49-F238E27FC236}">
                    <a16:creationId xmlns:a16="http://schemas.microsoft.com/office/drawing/2014/main" id="{77D9783B-33B0-423E-AD45-FE64F02FF096}"/>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0" name="Oval 117">
                <a:extLst>
                  <a:ext uri="{FF2B5EF4-FFF2-40B4-BE49-F238E27FC236}">
                    <a16:creationId xmlns:a16="http://schemas.microsoft.com/office/drawing/2014/main" id="{0DA87FCC-FF0B-4CD1-A8B9-F98B1E01B101}"/>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1" name="Oval 118">
                <a:extLst>
                  <a:ext uri="{FF2B5EF4-FFF2-40B4-BE49-F238E27FC236}">
                    <a16:creationId xmlns:a16="http://schemas.microsoft.com/office/drawing/2014/main" id="{867A0791-F42B-45E1-907F-C8A9DB04446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2" name="Oval 119">
                <a:extLst>
                  <a:ext uri="{FF2B5EF4-FFF2-40B4-BE49-F238E27FC236}">
                    <a16:creationId xmlns:a16="http://schemas.microsoft.com/office/drawing/2014/main" id="{00264F05-1D3B-41B6-9ED7-442B38E24D19}"/>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3" name="Oval 120">
                <a:extLst>
                  <a:ext uri="{FF2B5EF4-FFF2-40B4-BE49-F238E27FC236}">
                    <a16:creationId xmlns:a16="http://schemas.microsoft.com/office/drawing/2014/main" id="{AF94397D-C700-44E2-9FC1-FCA86A54253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4" name="Oval 121">
                <a:extLst>
                  <a:ext uri="{FF2B5EF4-FFF2-40B4-BE49-F238E27FC236}">
                    <a16:creationId xmlns:a16="http://schemas.microsoft.com/office/drawing/2014/main" id="{3DF67819-97B7-4157-82F8-864E317E454C}"/>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5" name="Oval 122">
                <a:extLst>
                  <a:ext uri="{FF2B5EF4-FFF2-40B4-BE49-F238E27FC236}">
                    <a16:creationId xmlns:a16="http://schemas.microsoft.com/office/drawing/2014/main" id="{1B75BFD5-D2C6-44D6-923E-A0A0F804861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Rectangle 16">
              <a:extLst>
                <a:ext uri="{FF2B5EF4-FFF2-40B4-BE49-F238E27FC236}">
                  <a16:creationId xmlns:a16="http://schemas.microsoft.com/office/drawing/2014/main" id="{AB642D10-F89F-4EF6-88D8-56F26446976E}"/>
                </a:ext>
                <a:ext uri="{C183D7F6-B498-43B3-948B-1728B52AA6E4}">
                  <adec:decorative xmlns:adec="http://schemas.microsoft.com/office/drawing/2017/decorative" val="1"/>
                </a:ext>
              </a:extLst>
            </p:cNvPr>
            <p:cNvSpPr>
              <a:spLocks noChangeArrowheads="1"/>
            </p:cNvSpPr>
            <p:nvPr/>
          </p:nvSpPr>
          <p:spPr bwMode="auto">
            <a:xfrm>
              <a:off x="8493872" y="4851408"/>
              <a:ext cx="3206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FFFFFF"/>
                  </a:solidFill>
                  <a:effectLst/>
                  <a:uLnTx/>
                  <a:uFillTx/>
                  <a:latin typeface="Segoe UI Semibold"/>
                  <a:ea typeface="+mn-ea"/>
                  <a:cs typeface="+mn-cs"/>
                </a:rPr>
                <a:t>Node</a:t>
              </a:r>
              <a:endParaRPr kumimoji="0" lang="en-US" altLang="en-US"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9" name="Group 105">
              <a:extLst>
                <a:ext uri="{FF2B5EF4-FFF2-40B4-BE49-F238E27FC236}">
                  <a16:creationId xmlns:a16="http://schemas.microsoft.com/office/drawing/2014/main" id="{3EE71CF5-2298-4CDB-895E-551CFBF3CF07}"/>
                </a:ext>
              </a:extLst>
            </p:cNvPr>
            <p:cNvGrpSpPr>
              <a:grpSpLocks noChangeAspect="1"/>
            </p:cNvGrpSpPr>
            <p:nvPr/>
          </p:nvGrpSpPr>
          <p:grpSpPr bwMode="auto">
            <a:xfrm>
              <a:off x="8449503" y="4384130"/>
              <a:ext cx="409339" cy="409339"/>
              <a:chOff x="2208" y="2781"/>
              <a:chExt cx="312" cy="312"/>
            </a:xfrm>
          </p:grpSpPr>
          <p:sp>
            <p:nvSpPr>
              <p:cNvPr id="150" name="AutoShape 104">
                <a:extLst>
                  <a:ext uri="{FF2B5EF4-FFF2-40B4-BE49-F238E27FC236}">
                    <a16:creationId xmlns:a16="http://schemas.microsoft.com/office/drawing/2014/main" id="{14E26709-EFB3-4189-BE61-ED96B92FF007}"/>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6">
                <a:extLst>
                  <a:ext uri="{FF2B5EF4-FFF2-40B4-BE49-F238E27FC236}">
                    <a16:creationId xmlns:a16="http://schemas.microsoft.com/office/drawing/2014/main" id="{144BFF51-F4BC-4642-8CA3-D72AA349A812}"/>
                  </a:ext>
                  <a:ext uri="{C183D7F6-B498-43B3-948B-1728B52AA6E4}">
                    <adec:decorative xmlns:adec="http://schemas.microsoft.com/office/drawing/2017/decorative" val="1"/>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7">
                <a:extLst>
                  <a:ext uri="{FF2B5EF4-FFF2-40B4-BE49-F238E27FC236}">
                    <a16:creationId xmlns:a16="http://schemas.microsoft.com/office/drawing/2014/main" id="{7DF43F8E-6D81-433E-8101-BEE38B009BAC}"/>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8">
                <a:extLst>
                  <a:ext uri="{FF2B5EF4-FFF2-40B4-BE49-F238E27FC236}">
                    <a16:creationId xmlns:a16="http://schemas.microsoft.com/office/drawing/2014/main" id="{24AD13D6-B02B-4673-9342-536218E56D9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9">
                <a:extLst>
                  <a:ext uri="{FF2B5EF4-FFF2-40B4-BE49-F238E27FC236}">
                    <a16:creationId xmlns:a16="http://schemas.microsoft.com/office/drawing/2014/main" id="{474513D1-DE0B-4815-8678-7D15EBA83902}"/>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0">
                <a:extLst>
                  <a:ext uri="{FF2B5EF4-FFF2-40B4-BE49-F238E27FC236}">
                    <a16:creationId xmlns:a16="http://schemas.microsoft.com/office/drawing/2014/main" id="{53071353-36EF-45C9-BA20-DE66F31B66CC}"/>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6" name="Oval 111">
                <a:extLst>
                  <a:ext uri="{FF2B5EF4-FFF2-40B4-BE49-F238E27FC236}">
                    <a16:creationId xmlns:a16="http://schemas.microsoft.com/office/drawing/2014/main" id="{AC36088B-47A8-4E5F-BBC7-CCCD0CDB203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7" name="Oval 112">
                <a:extLst>
                  <a:ext uri="{FF2B5EF4-FFF2-40B4-BE49-F238E27FC236}">
                    <a16:creationId xmlns:a16="http://schemas.microsoft.com/office/drawing/2014/main" id="{45074BEE-BBE5-45F0-8F20-FDD927405EB3}"/>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8" name="Oval 113">
                <a:extLst>
                  <a:ext uri="{FF2B5EF4-FFF2-40B4-BE49-F238E27FC236}">
                    <a16:creationId xmlns:a16="http://schemas.microsoft.com/office/drawing/2014/main" id="{04D30540-3430-42ED-B734-0A5CDF5154A9}"/>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Oval 114">
                <a:extLst>
                  <a:ext uri="{FF2B5EF4-FFF2-40B4-BE49-F238E27FC236}">
                    <a16:creationId xmlns:a16="http://schemas.microsoft.com/office/drawing/2014/main" id="{690611E8-3A5B-4532-885E-81648BCC1726}"/>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15">
                <a:extLst>
                  <a:ext uri="{FF2B5EF4-FFF2-40B4-BE49-F238E27FC236}">
                    <a16:creationId xmlns:a16="http://schemas.microsoft.com/office/drawing/2014/main" id="{35298C9A-B927-4856-ACF8-E458E0E9D07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16">
                <a:extLst>
                  <a:ext uri="{FF2B5EF4-FFF2-40B4-BE49-F238E27FC236}">
                    <a16:creationId xmlns:a16="http://schemas.microsoft.com/office/drawing/2014/main" id="{6D237E02-9180-4CD0-BB1F-6847A19E64D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Oval 117">
                <a:extLst>
                  <a:ext uri="{FF2B5EF4-FFF2-40B4-BE49-F238E27FC236}">
                    <a16:creationId xmlns:a16="http://schemas.microsoft.com/office/drawing/2014/main" id="{9E63653F-1675-4270-9EB1-95ACDD8FAE8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Oval 118">
                <a:extLst>
                  <a:ext uri="{FF2B5EF4-FFF2-40B4-BE49-F238E27FC236}">
                    <a16:creationId xmlns:a16="http://schemas.microsoft.com/office/drawing/2014/main" id="{0D31D6B9-467C-4D02-B988-E57008F551E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4" name="Oval 119">
                <a:extLst>
                  <a:ext uri="{FF2B5EF4-FFF2-40B4-BE49-F238E27FC236}">
                    <a16:creationId xmlns:a16="http://schemas.microsoft.com/office/drawing/2014/main" id="{497CE092-780A-4EF2-B6EA-C2CC2140D45D}"/>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5" name="Oval 120">
                <a:extLst>
                  <a:ext uri="{FF2B5EF4-FFF2-40B4-BE49-F238E27FC236}">
                    <a16:creationId xmlns:a16="http://schemas.microsoft.com/office/drawing/2014/main" id="{C8C0E014-5373-4D45-A4D9-FCB7C8F927FE}"/>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6" name="Oval 121">
                <a:extLst>
                  <a:ext uri="{FF2B5EF4-FFF2-40B4-BE49-F238E27FC236}">
                    <a16:creationId xmlns:a16="http://schemas.microsoft.com/office/drawing/2014/main" id="{075B41BC-C3B1-46B9-B01C-70A703F3E8E8}"/>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Oval 122">
                <a:extLst>
                  <a:ext uri="{FF2B5EF4-FFF2-40B4-BE49-F238E27FC236}">
                    <a16:creationId xmlns:a16="http://schemas.microsoft.com/office/drawing/2014/main" id="{1D057C7F-82E5-4969-B235-1BBE6CDEB8FB}"/>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40" name="Graphic 8">
              <a:extLst>
                <a:ext uri="{FF2B5EF4-FFF2-40B4-BE49-F238E27FC236}">
                  <a16:creationId xmlns:a16="http://schemas.microsoft.com/office/drawing/2014/main" id="{DC7C1BB4-6AF8-4A4A-BCB1-03C1610C8618}"/>
                </a:ext>
              </a:extLst>
            </p:cNvPr>
            <p:cNvGrpSpPr/>
            <p:nvPr/>
          </p:nvGrpSpPr>
          <p:grpSpPr>
            <a:xfrm>
              <a:off x="7575830" y="4365809"/>
              <a:ext cx="409338" cy="396173"/>
              <a:chOff x="-850533" y="4628630"/>
              <a:chExt cx="637376" cy="616878"/>
            </a:xfrm>
            <a:solidFill>
              <a:srgbClr val="0078D4"/>
            </a:solidFill>
          </p:grpSpPr>
          <p:sp>
            <p:nvSpPr>
              <p:cNvPr id="148" name="Freeform 68">
                <a:extLst>
                  <a:ext uri="{FF2B5EF4-FFF2-40B4-BE49-F238E27FC236}">
                    <a16:creationId xmlns:a16="http://schemas.microsoft.com/office/drawing/2014/main" id="{3EA47537-E928-4C3B-B1BC-2BBE47A39549}"/>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Freeform 71">
                <a:extLst>
                  <a:ext uri="{FF2B5EF4-FFF2-40B4-BE49-F238E27FC236}">
                    <a16:creationId xmlns:a16="http://schemas.microsoft.com/office/drawing/2014/main" id="{FDEEE4BC-FF37-4B32-B42C-0DA7DF861EC9}"/>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141" name="Straight Arrow Connector 140">
              <a:extLst>
                <a:ext uri="{FF2B5EF4-FFF2-40B4-BE49-F238E27FC236}">
                  <a16:creationId xmlns:a16="http://schemas.microsoft.com/office/drawing/2014/main" id="{7C378C8F-52F6-4C2E-94EA-2C68FFF2453F}"/>
                </a:ext>
                <a:ext uri="{C183D7F6-B498-43B3-948B-1728B52AA6E4}">
                  <adec:decorative xmlns:adec="http://schemas.microsoft.com/office/drawing/2017/decorative" val="1"/>
                </a:ext>
              </a:extLst>
            </p:cNvPr>
            <p:cNvCxnSpPr>
              <a:cxnSpLocks/>
            </p:cNvCxnSpPr>
            <p:nvPr/>
          </p:nvCxnSpPr>
          <p:spPr>
            <a:xfrm>
              <a:off x="8654172" y="4058855"/>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2" name="Straight Arrow Connector 141">
              <a:extLst>
                <a:ext uri="{FF2B5EF4-FFF2-40B4-BE49-F238E27FC236}">
                  <a16:creationId xmlns:a16="http://schemas.microsoft.com/office/drawing/2014/main" id="{675914D2-8841-43F4-A07A-C89220DADA91}"/>
                </a:ext>
                <a:ext uri="{C183D7F6-B498-43B3-948B-1728B52AA6E4}">
                  <adec:decorative xmlns:adec="http://schemas.microsoft.com/office/drawing/2017/decorative" val="1"/>
                </a:ext>
              </a:extLst>
            </p:cNvPr>
            <p:cNvCxnSpPr>
              <a:cxnSpLocks/>
            </p:cNvCxnSpPr>
            <p:nvPr/>
          </p:nvCxnSpPr>
          <p:spPr>
            <a:xfrm>
              <a:off x="9395864" y="4061530"/>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3" name="Straight Arrow Connector 142">
              <a:extLst>
                <a:ext uri="{FF2B5EF4-FFF2-40B4-BE49-F238E27FC236}">
                  <a16:creationId xmlns:a16="http://schemas.microsoft.com/office/drawing/2014/main" id="{FC57B2CC-869F-4FF8-8A67-96C4687E9D03}"/>
                </a:ext>
                <a:ext uri="{C183D7F6-B498-43B3-948B-1728B52AA6E4}">
                  <adec:decorative xmlns:adec="http://schemas.microsoft.com/office/drawing/2017/decorative" val="1"/>
                </a:ext>
              </a:extLst>
            </p:cNvPr>
            <p:cNvCxnSpPr>
              <a:cxnSpLocks/>
            </p:cNvCxnSpPr>
            <p:nvPr/>
          </p:nvCxnSpPr>
          <p:spPr>
            <a:xfrm>
              <a:off x="10137556" y="4055769"/>
              <a:ext cx="0" cy="244275"/>
            </a:xfrm>
            <a:prstGeom prst="straightConnector1">
              <a:avLst/>
            </a:prstGeom>
            <a:noFill/>
            <a:ln w="19050" cap="flat" cmpd="sng" algn="ctr">
              <a:solidFill>
                <a:schemeClr val="accent1"/>
              </a:solidFill>
              <a:prstDash val="solid"/>
              <a:headEnd type="none" w="lg" len="med"/>
              <a:tailEnd type="arrow"/>
            </a:ln>
            <a:effectLst/>
          </p:spPr>
        </p:cxnSp>
        <p:cxnSp>
          <p:nvCxnSpPr>
            <p:cNvPr id="144" name="Connector: Elbow 143">
              <a:extLst>
                <a:ext uri="{FF2B5EF4-FFF2-40B4-BE49-F238E27FC236}">
                  <a16:creationId xmlns:a16="http://schemas.microsoft.com/office/drawing/2014/main" id="{73268D01-EB6B-4A0B-B2C5-53DB13DE81E3}"/>
                </a:ext>
                <a:ext uri="{C183D7F6-B498-43B3-948B-1728B52AA6E4}">
                  <adec:decorative xmlns:adec="http://schemas.microsoft.com/office/drawing/2017/decorative" val="1"/>
                </a:ext>
              </a:extLst>
            </p:cNvPr>
            <p:cNvCxnSpPr>
              <a:cxnSpLocks/>
              <a:stCxn id="123" idx="2"/>
            </p:cNvCxnSpPr>
            <p:nvPr/>
          </p:nvCxnSpPr>
          <p:spPr>
            <a:xfrm rot="16200000" flipH="1">
              <a:off x="8152718" y="2984553"/>
              <a:ext cx="314331" cy="682282"/>
            </a:xfrm>
            <a:prstGeom prst="bentConnector3">
              <a:avLst/>
            </a:prstGeom>
            <a:noFill/>
            <a:ln w="19050" cap="flat" cmpd="sng" algn="ctr">
              <a:solidFill>
                <a:schemeClr val="accent1"/>
              </a:solidFill>
              <a:prstDash val="solid"/>
              <a:headEnd type="none" w="lg" len="med"/>
              <a:tailEnd type="arrow"/>
            </a:ln>
            <a:effectLst/>
          </p:spPr>
        </p:cxnSp>
        <p:cxnSp>
          <p:nvCxnSpPr>
            <p:cNvPr id="145" name="Connector: Elbow 144">
              <a:extLst>
                <a:ext uri="{FF2B5EF4-FFF2-40B4-BE49-F238E27FC236}">
                  <a16:creationId xmlns:a16="http://schemas.microsoft.com/office/drawing/2014/main" id="{E9CB4E4B-8FAF-4252-A30C-E2097E5FACAE}"/>
                </a:ext>
                <a:ext uri="{C183D7F6-B498-43B3-948B-1728B52AA6E4}">
                  <adec:decorative xmlns:adec="http://schemas.microsoft.com/office/drawing/2017/decorative" val="1"/>
                </a:ext>
              </a:extLst>
            </p:cNvPr>
            <p:cNvCxnSpPr>
              <a:cxnSpLocks/>
              <a:stCxn id="123" idx="2"/>
            </p:cNvCxnSpPr>
            <p:nvPr/>
          </p:nvCxnSpPr>
          <p:spPr>
            <a:xfrm rot="16200000" flipH="1">
              <a:off x="8523564" y="2613707"/>
              <a:ext cx="314331" cy="1423974"/>
            </a:xfrm>
            <a:prstGeom prst="bentConnector3">
              <a:avLst/>
            </a:prstGeom>
            <a:noFill/>
            <a:ln w="19050" cap="flat" cmpd="sng" algn="ctr">
              <a:solidFill>
                <a:schemeClr val="accent1"/>
              </a:solidFill>
              <a:prstDash val="solid"/>
              <a:headEnd type="none" w="lg" len="med"/>
              <a:tailEnd type="arrow"/>
            </a:ln>
            <a:effectLst/>
          </p:spPr>
        </p:cxnSp>
        <p:cxnSp>
          <p:nvCxnSpPr>
            <p:cNvPr id="146" name="Connector: Elbow 145">
              <a:extLst>
                <a:ext uri="{FF2B5EF4-FFF2-40B4-BE49-F238E27FC236}">
                  <a16:creationId xmlns:a16="http://schemas.microsoft.com/office/drawing/2014/main" id="{03C3061E-DB28-441B-B4AD-229607A21320}"/>
                </a:ext>
                <a:ext uri="{C183D7F6-B498-43B3-948B-1728B52AA6E4}">
                  <adec:decorative xmlns:adec="http://schemas.microsoft.com/office/drawing/2017/decorative" val="1"/>
                </a:ext>
              </a:extLst>
            </p:cNvPr>
            <p:cNvCxnSpPr>
              <a:cxnSpLocks/>
            </p:cNvCxnSpPr>
            <p:nvPr/>
          </p:nvCxnSpPr>
          <p:spPr>
            <a:xfrm rot="5400000">
              <a:off x="9009729" y="2757681"/>
              <a:ext cx="1108166" cy="342192"/>
            </a:xfrm>
            <a:prstGeom prst="bentConnector3">
              <a:avLst>
                <a:gd name="adj1" fmla="val 50000"/>
              </a:avLst>
            </a:prstGeom>
            <a:noFill/>
            <a:ln w="19050" cap="flat" cmpd="sng" algn="ctr">
              <a:solidFill>
                <a:schemeClr val="accent1"/>
              </a:solidFill>
              <a:prstDash val="solid"/>
              <a:headEnd type="none" w="lg" len="med"/>
              <a:tailEnd type="arrow"/>
            </a:ln>
            <a:effectLst/>
          </p:spPr>
        </p:cxnSp>
        <p:cxnSp>
          <p:nvCxnSpPr>
            <p:cNvPr id="147" name="Connector: Elbow 146">
              <a:extLst>
                <a:ext uri="{FF2B5EF4-FFF2-40B4-BE49-F238E27FC236}">
                  <a16:creationId xmlns:a16="http://schemas.microsoft.com/office/drawing/2014/main" id="{38FE73B0-8F81-41BF-803B-CC38A071C9D5}"/>
                </a:ext>
                <a:ext uri="{C183D7F6-B498-43B3-948B-1728B52AA6E4}">
                  <adec:decorative xmlns:adec="http://schemas.microsoft.com/office/drawing/2017/decorative" val="1"/>
                </a:ext>
              </a:extLst>
            </p:cNvPr>
            <p:cNvCxnSpPr>
              <a:cxnSpLocks/>
            </p:cNvCxnSpPr>
            <p:nvPr/>
          </p:nvCxnSpPr>
          <p:spPr>
            <a:xfrm rot="16200000" flipH="1">
              <a:off x="9380575" y="2729027"/>
              <a:ext cx="1108166" cy="399500"/>
            </a:xfrm>
            <a:prstGeom prst="bentConnector3">
              <a:avLst/>
            </a:prstGeom>
            <a:noFill/>
            <a:ln w="19050" cap="flat" cmpd="sng" algn="ctr">
              <a:solidFill>
                <a:schemeClr val="accent1"/>
              </a:solidFill>
              <a:prstDash val="solid"/>
              <a:headEnd type="none" w="lg" len="med"/>
              <a:tailEnd type="arrow"/>
            </a:ln>
            <a:effectLst/>
          </p:spPr>
        </p:cxnSp>
      </p:grpSp>
      <p:pic>
        <p:nvPicPr>
          <p:cNvPr id="87" name="Graphic 86">
            <a:extLst>
              <a:ext uri="{FF2B5EF4-FFF2-40B4-BE49-F238E27FC236}">
                <a16:creationId xmlns:a16="http://schemas.microsoft.com/office/drawing/2014/main" id="{62161FE6-B9FA-4A24-BA4F-733FC7F3F8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713" y="1574365"/>
            <a:ext cx="742390" cy="742390"/>
          </a:xfrm>
          <a:prstGeom prst="rect">
            <a:avLst/>
          </a:prstGeom>
        </p:spPr>
      </p:pic>
    </p:spTree>
    <p:extLst>
      <p:ext uri="{BB962C8B-B14F-4D97-AF65-F5344CB8AC3E}">
        <p14:creationId xmlns:p14="http://schemas.microsoft.com/office/powerpoint/2010/main" val="6920717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963" y="457200"/>
            <a:ext cx="11020425" cy="553998"/>
          </a:xfrm>
        </p:spPr>
        <p:txBody>
          <a:bodyPr/>
          <a:lstStyle/>
          <a:p>
            <a:r>
              <a:rPr lang="en-US"/>
              <a:t>Scaling: Azure Arc-enabled SQL Managed Instance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5588"/>
            <a:ext cx="5307305" cy="4891083"/>
          </a:xfrm>
        </p:spPr>
        <p:txBody>
          <a:bodyPr/>
          <a:lstStyle/>
          <a:p>
            <a:pPr marL="0" indent="0">
              <a:spcBef>
                <a:spcPts val="800"/>
              </a:spcBef>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processing power on your instances in few seconds by adding more vCores and Memory</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Dynamically adjust your SQL instances capacity to match your business demand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Pay only for the resources consumed.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limits on how much instances can go up to</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Set request are reserved instance will get entire amount allocated  </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your memory and vCores down as demand decreases</a:t>
            </a:r>
          </a:p>
          <a:p>
            <a:pPr marL="0" indent="0">
              <a:spcBef>
                <a:spcPts val="800"/>
              </a:spcBef>
              <a:buNone/>
            </a:pPr>
            <a:r>
              <a:rPr lang="en-US" sz="2000">
                <a:gradFill>
                  <a:gsLst>
                    <a:gs pos="1250">
                      <a:schemeClr val="tx1"/>
                    </a:gs>
                    <a:gs pos="100000">
                      <a:schemeClr val="tx1"/>
                    </a:gs>
                  </a:gsLst>
                  <a:lin ang="5400000" scaled="0"/>
                </a:gradFill>
                <a:latin typeface="+mj-lt"/>
              </a:rPr>
              <a:t>Read 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Scale out your read workloads to secondary replica</a:t>
            </a:r>
          </a:p>
        </p:txBody>
      </p:sp>
      <p:grpSp>
        <p:nvGrpSpPr>
          <p:cNvPr id="108" name="Group 107" descr="Scaling: Azure Arc-enable SQL Managed Instance showing Available space and Used Cores/Memory for Az CLI command , Azure Data Studio and Azure. Available space in Azure Arc SQL Managed Instance showing 2 vCores and 4GB, Sale up: Available space showing 16 vCores and 64GB and Scale down: Used Cores/Memory showing 2 vCores and 4GB.">
            <a:extLst>
              <a:ext uri="{FF2B5EF4-FFF2-40B4-BE49-F238E27FC236}">
                <a16:creationId xmlns:a16="http://schemas.microsoft.com/office/drawing/2014/main" id="{4CE85A10-66DE-4325-B3D7-366421E1B192}"/>
              </a:ext>
            </a:extLst>
          </p:cNvPr>
          <p:cNvGrpSpPr/>
          <p:nvPr/>
        </p:nvGrpSpPr>
        <p:grpSpPr>
          <a:xfrm>
            <a:off x="6638926" y="1457219"/>
            <a:ext cx="4968874" cy="4811820"/>
            <a:chOff x="6638926" y="1457219"/>
            <a:chExt cx="4968874" cy="4811820"/>
          </a:xfrm>
        </p:grpSpPr>
        <p:sp>
          <p:nvSpPr>
            <p:cNvPr id="109" name="Rectangle 108">
              <a:extLst>
                <a:ext uri="{FF2B5EF4-FFF2-40B4-BE49-F238E27FC236}">
                  <a16:creationId xmlns:a16="http://schemas.microsoft.com/office/drawing/2014/main" id="{0FD83E78-D657-4C93-89EB-731BDEA8E58F}"/>
                </a:ext>
                <a:ext uri="{C183D7F6-B498-43B3-948B-1728B52AA6E4}">
                  <adec:decorative xmlns:adec="http://schemas.microsoft.com/office/drawing/2017/decorative" val="1"/>
                </a:ext>
              </a:extLst>
            </p:cNvPr>
            <p:cNvSpPr/>
            <p:nvPr/>
          </p:nvSpPr>
          <p:spPr bwMode="auto">
            <a:xfrm>
              <a:off x="6638926" y="1457219"/>
              <a:ext cx="4968874" cy="4811820"/>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Scale the same instance to match demand</a:t>
              </a:r>
              <a:endParaRPr kumimoji="0" lang="en-AU"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0" name="Group 109">
              <a:extLst>
                <a:ext uri="{FF2B5EF4-FFF2-40B4-BE49-F238E27FC236}">
                  <a16:creationId xmlns:a16="http://schemas.microsoft.com/office/drawing/2014/main" id="{A9A30580-4F95-400E-9909-1730C160F053}"/>
                </a:ext>
              </a:extLst>
            </p:cNvPr>
            <p:cNvGrpSpPr/>
            <p:nvPr/>
          </p:nvGrpSpPr>
          <p:grpSpPr>
            <a:xfrm>
              <a:off x="7459395" y="3544229"/>
              <a:ext cx="3983303" cy="274321"/>
              <a:chOff x="7968231" y="3544229"/>
              <a:chExt cx="3291840" cy="274321"/>
            </a:xfrm>
          </p:grpSpPr>
          <p:sp>
            <p:nvSpPr>
              <p:cNvPr id="144" name="Rectangle 143">
                <a:extLst>
                  <a:ext uri="{FF2B5EF4-FFF2-40B4-BE49-F238E27FC236}">
                    <a16:creationId xmlns:a16="http://schemas.microsoft.com/office/drawing/2014/main" id="{5ED4A9C9-FABC-4841-A314-70B7ECB39813}"/>
                  </a:ext>
                  <a:ext uri="{C183D7F6-B498-43B3-948B-1728B52AA6E4}">
                    <adec:decorative xmlns:adec="http://schemas.microsoft.com/office/drawing/2017/decorative" val="1"/>
                  </a:ext>
                </a:extLst>
              </p:cNvPr>
              <p:cNvSpPr/>
              <p:nvPr/>
            </p:nvSpPr>
            <p:spPr bwMode="auto">
              <a:xfrm rot="5400000">
                <a:off x="9476991" y="2035469"/>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4D51C229-69BF-412C-90FE-CF134A8871FD}"/>
                  </a:ext>
                  <a:ext uri="{C183D7F6-B498-43B3-948B-1728B52AA6E4}">
                    <adec:decorative xmlns:adec="http://schemas.microsoft.com/office/drawing/2017/decorative" val="1"/>
                  </a:ext>
                </a:extLst>
              </p:cNvPr>
              <p:cNvSpPr/>
              <p:nvPr/>
            </p:nvSpPr>
            <p:spPr bwMode="auto">
              <a:xfrm rot="5400000">
                <a:off x="7981501" y="3530960"/>
                <a:ext cx="274320" cy="3008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itle 3">
                <a:extLst>
                  <a:ext uri="{FF2B5EF4-FFF2-40B4-BE49-F238E27FC236}">
                    <a16:creationId xmlns:a16="http://schemas.microsoft.com/office/drawing/2014/main" id="{36CFD772-4C97-4996-83AB-FA4CED0026C2}"/>
                  </a:ext>
                  <a:ext uri="{C183D7F6-B498-43B3-948B-1728B52AA6E4}">
                    <adec:decorative xmlns:adec="http://schemas.microsoft.com/office/drawing/2017/decorative" val="1"/>
                  </a:ext>
                </a:extLst>
              </p:cNvPr>
              <p:cNvSpPr txBox="1">
                <a:spLocks/>
              </p:cNvSpPr>
              <p:nvPr/>
            </p:nvSpPr>
            <p:spPr>
              <a:xfrm>
                <a:off x="8349586" y="3589056"/>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1" name="Group 110">
              <a:extLst>
                <a:ext uri="{FF2B5EF4-FFF2-40B4-BE49-F238E27FC236}">
                  <a16:creationId xmlns:a16="http://schemas.microsoft.com/office/drawing/2014/main" id="{4B7AB99C-6163-4486-B93D-EB389822FEFC}"/>
                </a:ext>
              </a:extLst>
            </p:cNvPr>
            <p:cNvGrpSpPr/>
            <p:nvPr/>
          </p:nvGrpSpPr>
          <p:grpSpPr>
            <a:xfrm>
              <a:off x="7459395" y="3862321"/>
              <a:ext cx="3983303" cy="274320"/>
              <a:chOff x="7968231" y="3875854"/>
              <a:chExt cx="3291840" cy="274320"/>
            </a:xfrm>
          </p:grpSpPr>
          <p:sp>
            <p:nvSpPr>
              <p:cNvPr id="141" name="Rectangle 140">
                <a:extLst>
                  <a:ext uri="{FF2B5EF4-FFF2-40B4-BE49-F238E27FC236}">
                    <a16:creationId xmlns:a16="http://schemas.microsoft.com/office/drawing/2014/main" id="{40B315D9-F9A1-4429-AD9D-2E71D51C5DDC}"/>
                  </a:ext>
                  <a:ext uri="{C183D7F6-B498-43B3-948B-1728B52AA6E4}">
                    <adec:decorative xmlns:adec="http://schemas.microsoft.com/office/drawing/2017/decorative" val="1"/>
                  </a:ext>
                </a:extLst>
              </p:cNvPr>
              <p:cNvSpPr/>
              <p:nvPr/>
            </p:nvSpPr>
            <p:spPr bwMode="auto">
              <a:xfrm rot="5400000">
                <a:off x="9476991" y="2367094"/>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A0A092BA-6A4F-4B5E-BDB0-C3AD11B82083}"/>
                  </a:ext>
                  <a:ext uri="{C183D7F6-B498-43B3-948B-1728B52AA6E4}">
                    <adec:decorative xmlns:adec="http://schemas.microsoft.com/office/drawing/2017/decorative" val="1"/>
                  </a:ext>
                </a:extLst>
              </p:cNvPr>
              <p:cNvSpPr/>
              <p:nvPr/>
            </p:nvSpPr>
            <p:spPr bwMode="auto">
              <a:xfrm rot="5400000">
                <a:off x="7981501" y="3862584"/>
                <a:ext cx="274320" cy="30086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6D449E4C-F5D3-483A-89CB-0E69570D8C21}"/>
                  </a:ext>
                  <a:ext uri="{C183D7F6-B498-43B3-948B-1728B52AA6E4}">
                    <adec:decorative xmlns:adec="http://schemas.microsoft.com/office/drawing/2017/decorative" val="1"/>
                  </a:ext>
                </a:extLst>
              </p:cNvPr>
              <p:cNvSpPr txBox="1"/>
              <p:nvPr/>
            </p:nvSpPr>
            <p:spPr>
              <a:xfrm>
                <a:off x="8349586" y="3920681"/>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2" name="Group 111">
              <a:extLst>
                <a:ext uri="{FF2B5EF4-FFF2-40B4-BE49-F238E27FC236}">
                  <a16:creationId xmlns:a16="http://schemas.microsoft.com/office/drawing/2014/main" id="{D7BEE765-1B49-4626-A842-8726A84FA292}"/>
                </a:ext>
              </a:extLst>
            </p:cNvPr>
            <p:cNvGrpSpPr/>
            <p:nvPr/>
          </p:nvGrpSpPr>
          <p:grpSpPr>
            <a:xfrm>
              <a:off x="7459395" y="5192329"/>
              <a:ext cx="3983303" cy="274321"/>
              <a:chOff x="7968231" y="5106986"/>
              <a:chExt cx="3291840" cy="274321"/>
            </a:xfrm>
          </p:grpSpPr>
          <p:sp>
            <p:nvSpPr>
              <p:cNvPr id="138" name="Rectangle 137">
                <a:extLst>
                  <a:ext uri="{FF2B5EF4-FFF2-40B4-BE49-F238E27FC236}">
                    <a16:creationId xmlns:a16="http://schemas.microsoft.com/office/drawing/2014/main" id="{57CBFF4E-CBC7-4D7B-952F-B17A5EEBEC7B}"/>
                  </a:ext>
                  <a:ext uri="{C183D7F6-B498-43B3-948B-1728B52AA6E4}">
                    <adec:decorative xmlns:adec="http://schemas.microsoft.com/office/drawing/2017/decorative" val="1"/>
                  </a:ext>
                </a:extLst>
              </p:cNvPr>
              <p:cNvSpPr/>
              <p:nvPr/>
            </p:nvSpPr>
            <p:spPr bwMode="auto">
              <a:xfrm rot="5400000">
                <a:off x="9476991" y="3598226"/>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E0C7031B-A8FF-4289-B768-C01A9DA6B945}"/>
                  </a:ext>
                  <a:ext uri="{C183D7F6-B498-43B3-948B-1728B52AA6E4}">
                    <adec:decorative xmlns:adec="http://schemas.microsoft.com/office/drawing/2017/decorative" val="1"/>
                  </a:ext>
                </a:extLst>
              </p:cNvPr>
              <p:cNvSpPr/>
              <p:nvPr/>
            </p:nvSpPr>
            <p:spPr bwMode="auto">
              <a:xfrm rot="5400000">
                <a:off x="7969801" y="5105417"/>
                <a:ext cx="274320" cy="27745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itle 3">
                <a:extLst>
                  <a:ext uri="{FF2B5EF4-FFF2-40B4-BE49-F238E27FC236}">
                    <a16:creationId xmlns:a16="http://schemas.microsoft.com/office/drawing/2014/main" id="{1C390137-FCAD-4A98-8B42-F99716F7BC64}"/>
                  </a:ext>
                  <a:ext uri="{C183D7F6-B498-43B3-948B-1728B52AA6E4}">
                    <adec:decorative xmlns:adec="http://schemas.microsoft.com/office/drawing/2017/decorative" val="1"/>
                  </a:ext>
                </a:extLst>
              </p:cNvPr>
              <p:cNvSpPr txBox="1">
                <a:spLocks/>
              </p:cNvSpPr>
              <p:nvPr/>
            </p:nvSpPr>
            <p:spPr>
              <a:xfrm>
                <a:off x="8349586" y="5151813"/>
                <a:ext cx="603505"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2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3" name="Group 112">
              <a:extLst>
                <a:ext uri="{FF2B5EF4-FFF2-40B4-BE49-F238E27FC236}">
                  <a16:creationId xmlns:a16="http://schemas.microsoft.com/office/drawing/2014/main" id="{EDFA5E83-1FE1-41DB-89C3-1DB55CD4FE44}"/>
                </a:ext>
              </a:extLst>
            </p:cNvPr>
            <p:cNvGrpSpPr/>
            <p:nvPr/>
          </p:nvGrpSpPr>
          <p:grpSpPr>
            <a:xfrm>
              <a:off x="7459395" y="5512282"/>
              <a:ext cx="3983303" cy="274321"/>
              <a:chOff x="7968231" y="5421495"/>
              <a:chExt cx="3291840" cy="274321"/>
            </a:xfrm>
          </p:grpSpPr>
          <p:sp>
            <p:nvSpPr>
              <p:cNvPr id="135" name="Rectangle 134">
                <a:extLst>
                  <a:ext uri="{FF2B5EF4-FFF2-40B4-BE49-F238E27FC236}">
                    <a16:creationId xmlns:a16="http://schemas.microsoft.com/office/drawing/2014/main" id="{1411ED51-2895-4441-BFF7-8645F4EE9AE8}"/>
                  </a:ext>
                  <a:ext uri="{C183D7F6-B498-43B3-948B-1728B52AA6E4}">
                    <adec:decorative xmlns:adec="http://schemas.microsoft.com/office/drawing/2017/decorative" val="1"/>
                  </a:ext>
                </a:extLst>
              </p:cNvPr>
              <p:cNvSpPr/>
              <p:nvPr/>
            </p:nvSpPr>
            <p:spPr bwMode="auto">
              <a:xfrm rot="5400000">
                <a:off x="9476991" y="39127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1A429717-C9F3-4E36-A4B4-48E42B0EE63F}"/>
                  </a:ext>
                  <a:ext uri="{C183D7F6-B498-43B3-948B-1728B52AA6E4}">
                    <adec:decorative xmlns:adec="http://schemas.microsoft.com/office/drawing/2017/decorative" val="1"/>
                  </a:ext>
                </a:extLst>
              </p:cNvPr>
              <p:cNvSpPr/>
              <p:nvPr/>
            </p:nvSpPr>
            <p:spPr bwMode="auto">
              <a:xfrm rot="5400000">
                <a:off x="7969802" y="5419925"/>
                <a:ext cx="274320" cy="277461"/>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8F9B196-43AF-475E-B49F-70DA911E16C6}"/>
                  </a:ext>
                  <a:ext uri="{C183D7F6-B498-43B3-948B-1728B52AA6E4}">
                    <adec:decorative xmlns:adec="http://schemas.microsoft.com/office/drawing/2017/decorative" val="1"/>
                  </a:ext>
                </a:extLst>
              </p:cNvPr>
              <p:cNvSpPr txBox="1"/>
              <p:nvPr/>
            </p:nvSpPr>
            <p:spPr>
              <a:xfrm>
                <a:off x="8349586" y="54663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4 GB</a:t>
                </a:r>
              </a:p>
            </p:txBody>
          </p:sp>
        </p:grpSp>
        <p:grpSp>
          <p:nvGrpSpPr>
            <p:cNvPr id="114" name="Group 113">
              <a:extLst>
                <a:ext uri="{FF2B5EF4-FFF2-40B4-BE49-F238E27FC236}">
                  <a16:creationId xmlns:a16="http://schemas.microsoft.com/office/drawing/2014/main" id="{E01878F2-9CBB-41E3-8005-226495817742}"/>
                </a:ext>
              </a:extLst>
            </p:cNvPr>
            <p:cNvGrpSpPr/>
            <p:nvPr/>
          </p:nvGrpSpPr>
          <p:grpSpPr>
            <a:xfrm>
              <a:off x="7459395" y="4373330"/>
              <a:ext cx="3983303" cy="274321"/>
              <a:chOff x="7968231" y="4359432"/>
              <a:chExt cx="3291840" cy="274321"/>
            </a:xfrm>
          </p:grpSpPr>
          <p:sp>
            <p:nvSpPr>
              <p:cNvPr id="132" name="Rectangle 131">
                <a:extLst>
                  <a:ext uri="{FF2B5EF4-FFF2-40B4-BE49-F238E27FC236}">
                    <a16:creationId xmlns:a16="http://schemas.microsoft.com/office/drawing/2014/main" id="{85CB5E54-70F6-426D-8152-D4ADEA25F796}"/>
                  </a:ext>
                  <a:ext uri="{C183D7F6-B498-43B3-948B-1728B52AA6E4}">
                    <adec:decorative xmlns:adec="http://schemas.microsoft.com/office/drawing/2017/decorative" val="1"/>
                  </a:ext>
                </a:extLst>
              </p:cNvPr>
              <p:cNvSpPr/>
              <p:nvPr/>
            </p:nvSpPr>
            <p:spPr bwMode="auto">
              <a:xfrm rot="5400000">
                <a:off x="9476991" y="2850672"/>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7B842D44-9E93-4736-B42A-6D3F78CED5AE}"/>
                  </a:ext>
                  <a:ext uri="{C183D7F6-B498-43B3-948B-1728B52AA6E4}">
                    <adec:decorative xmlns:adec="http://schemas.microsoft.com/office/drawing/2017/decorative" val="1"/>
                  </a:ext>
                </a:extLst>
              </p:cNvPr>
              <p:cNvSpPr/>
              <p:nvPr/>
            </p:nvSpPr>
            <p:spPr bwMode="auto">
              <a:xfrm rot="5400000">
                <a:off x="8787271" y="3540393"/>
                <a:ext cx="274320" cy="1912399"/>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itle 3">
                <a:extLst>
                  <a:ext uri="{FF2B5EF4-FFF2-40B4-BE49-F238E27FC236}">
                    <a16:creationId xmlns:a16="http://schemas.microsoft.com/office/drawing/2014/main" id="{05F8FB8A-93C6-4F4B-AD50-899EFEBE5BFD}"/>
                  </a:ext>
                  <a:ext uri="{C183D7F6-B498-43B3-948B-1728B52AA6E4}">
                    <adec:decorative xmlns:adec="http://schemas.microsoft.com/office/drawing/2017/decorative" val="1"/>
                  </a:ext>
                </a:extLst>
              </p:cNvPr>
              <p:cNvSpPr txBox="1">
                <a:spLocks/>
              </p:cNvSpPr>
              <p:nvPr/>
            </p:nvSpPr>
            <p:spPr>
              <a:xfrm>
                <a:off x="9975321" y="4404259"/>
                <a:ext cx="672549" cy="184666"/>
              </a:xfrm>
              <a:prstGeom prst="rect">
                <a:avLst/>
              </a:prstGeom>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16 </a:t>
                </a:r>
                <a:r>
                  <a:rPr kumimoji="0" lang="en-US" sz="1200" b="1" i="0" u="none" strike="noStrike" kern="1200" cap="none" spc="0" normalizeH="0" baseline="0" noProof="0" err="1">
                    <a:ln w="3175">
                      <a:noFill/>
                    </a:ln>
                    <a:gradFill>
                      <a:gsLst>
                        <a:gs pos="1250">
                          <a:srgbClr val="FFFFFF"/>
                        </a:gs>
                        <a:gs pos="100000">
                          <a:srgbClr val="FFFFFF"/>
                        </a:gs>
                      </a:gsLst>
                      <a:lin ang="5400000" scaled="0"/>
                    </a:gradFill>
                    <a:effectLst/>
                    <a:uLnTx/>
                    <a:uFillTx/>
                    <a:latin typeface="Segoe UI"/>
                    <a:ea typeface="+mn-ea"/>
                    <a:cs typeface="Segoe UI" pitchFamily="34" charset="0"/>
                  </a:rPr>
                  <a:t>vCores</a:t>
                </a:r>
                <a:endParaRPr kumimoji="0" lang="en-US" sz="12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A2856EBB-4B51-4F8E-9442-5D37A37281DC}"/>
                </a:ext>
              </a:extLst>
            </p:cNvPr>
            <p:cNvGrpSpPr/>
            <p:nvPr/>
          </p:nvGrpSpPr>
          <p:grpSpPr>
            <a:xfrm>
              <a:off x="7459395" y="4696555"/>
              <a:ext cx="3983303" cy="274321"/>
              <a:chOff x="7968231" y="4701195"/>
              <a:chExt cx="3291840" cy="274321"/>
            </a:xfrm>
          </p:grpSpPr>
          <p:sp>
            <p:nvSpPr>
              <p:cNvPr id="129" name="Rectangle 128">
                <a:extLst>
                  <a:ext uri="{FF2B5EF4-FFF2-40B4-BE49-F238E27FC236}">
                    <a16:creationId xmlns:a16="http://schemas.microsoft.com/office/drawing/2014/main" id="{4DB0C078-C52D-4EC1-ADA7-33D43E6FF13A}"/>
                  </a:ext>
                  <a:ext uri="{C183D7F6-B498-43B3-948B-1728B52AA6E4}">
                    <adec:decorative xmlns:adec="http://schemas.microsoft.com/office/drawing/2017/decorative" val="1"/>
                  </a:ext>
                </a:extLst>
              </p:cNvPr>
              <p:cNvSpPr/>
              <p:nvPr/>
            </p:nvSpPr>
            <p:spPr bwMode="auto">
              <a:xfrm rot="5400000">
                <a:off x="9476991" y="3192435"/>
                <a:ext cx="274320" cy="32918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452B60B-9F5F-4282-B225-08FDEDA8E4C7}"/>
                  </a:ext>
                  <a:ext uri="{C183D7F6-B498-43B3-948B-1728B52AA6E4}">
                    <adec:decorative xmlns:adec="http://schemas.microsoft.com/office/drawing/2017/decorative" val="1"/>
                  </a:ext>
                </a:extLst>
              </p:cNvPr>
              <p:cNvSpPr/>
              <p:nvPr/>
            </p:nvSpPr>
            <p:spPr bwMode="auto">
              <a:xfrm rot="5400000">
                <a:off x="8787270" y="3882157"/>
                <a:ext cx="274320" cy="1912397"/>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4049B24A-1700-447F-B842-FEBB941EED44}"/>
                  </a:ext>
                  <a:ext uri="{C183D7F6-B498-43B3-948B-1728B52AA6E4}">
                    <adec:decorative xmlns:adec="http://schemas.microsoft.com/office/drawing/2017/decorative" val="1"/>
                  </a:ext>
                </a:extLst>
              </p:cNvPr>
              <p:cNvSpPr txBox="1"/>
              <p:nvPr/>
            </p:nvSpPr>
            <p:spPr>
              <a:xfrm>
                <a:off x="9975321" y="4746022"/>
                <a:ext cx="603505" cy="184666"/>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64 GB</a:t>
                </a:r>
              </a:p>
            </p:txBody>
          </p:sp>
        </p:grpSp>
        <p:sp>
          <p:nvSpPr>
            <p:cNvPr id="116" name="TextBox 115">
              <a:extLst>
                <a:ext uri="{FF2B5EF4-FFF2-40B4-BE49-F238E27FC236}">
                  <a16:creationId xmlns:a16="http://schemas.microsoft.com/office/drawing/2014/main" id="{B78807A9-BAC8-4636-B425-D7C18D5DA209}"/>
                </a:ext>
                <a:ext uri="{C183D7F6-B498-43B3-948B-1728B52AA6E4}">
                  <adec:decorative xmlns:adec="http://schemas.microsoft.com/office/drawing/2017/decorative" val="1"/>
                </a:ext>
              </a:extLst>
            </p:cNvPr>
            <p:cNvSpPr txBox="1"/>
            <p:nvPr/>
          </p:nvSpPr>
          <p:spPr>
            <a:xfrm>
              <a:off x="7459395" y="2798168"/>
              <a:ext cx="1312554"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 CLI command </a:t>
              </a:r>
            </a:p>
          </p:txBody>
        </p:sp>
        <p:pic>
          <p:nvPicPr>
            <p:cNvPr id="118" name="Graphic 117">
              <a:extLst>
                <a:ext uri="{FF2B5EF4-FFF2-40B4-BE49-F238E27FC236}">
                  <a16:creationId xmlns:a16="http://schemas.microsoft.com/office/drawing/2014/main" id="{252FAC27-6310-450C-B242-EC2F6D74E01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2934" y="3607217"/>
              <a:ext cx="466437" cy="466437"/>
            </a:xfrm>
            <a:prstGeom prst="rect">
              <a:avLst/>
            </a:prstGeom>
          </p:spPr>
        </p:pic>
        <p:sp>
          <p:nvSpPr>
            <p:cNvPr id="119" name="Rectangle 118">
              <a:extLst>
                <a:ext uri="{FF2B5EF4-FFF2-40B4-BE49-F238E27FC236}">
                  <a16:creationId xmlns:a16="http://schemas.microsoft.com/office/drawing/2014/main" id="{7937684F-2CE5-411B-B347-4490C29D906F}"/>
                </a:ext>
                <a:ext uri="{C183D7F6-B498-43B3-948B-1728B52AA6E4}">
                  <adec:decorative xmlns:adec="http://schemas.microsoft.com/office/drawing/2017/decorative" val="1"/>
                </a:ext>
              </a:extLst>
            </p:cNvPr>
            <p:cNvSpPr/>
            <p:nvPr/>
          </p:nvSpPr>
          <p:spPr bwMode="auto">
            <a:xfrm>
              <a:off x="10075825" y="5984395"/>
              <a:ext cx="139900" cy="139900"/>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B2CDE5C1-6B8A-4628-80A1-306218481F33}"/>
                </a:ext>
                <a:ext uri="{C183D7F6-B498-43B3-948B-1728B52AA6E4}">
                  <adec:decorative xmlns:adec="http://schemas.microsoft.com/office/drawing/2017/decorative" val="1"/>
                </a:ext>
              </a:extLst>
            </p:cNvPr>
            <p:cNvSpPr/>
            <p:nvPr/>
          </p:nvSpPr>
          <p:spPr bwMode="auto">
            <a:xfrm>
              <a:off x="8749863" y="5984395"/>
              <a:ext cx="139900" cy="13990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92A9AE8-120A-4865-8D4E-674233B0C5EC}"/>
                </a:ext>
                <a:ext uri="{C183D7F6-B498-43B3-948B-1728B52AA6E4}">
                  <adec:decorative xmlns:adec="http://schemas.microsoft.com/office/drawing/2017/decorative" val="1"/>
                </a:ext>
              </a:extLst>
            </p:cNvPr>
            <p:cNvSpPr txBox="1"/>
            <p:nvPr/>
          </p:nvSpPr>
          <p:spPr>
            <a:xfrm>
              <a:off x="8953462" y="5977401"/>
              <a:ext cx="1122363"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Available space</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A102EDD1-6DBE-4DF5-90E8-A4D52B1C9803}"/>
                </a:ext>
                <a:ext uri="{C183D7F6-B498-43B3-948B-1728B52AA6E4}">
                  <adec:decorative xmlns:adec="http://schemas.microsoft.com/office/drawing/2017/decorative" val="1"/>
                </a:ext>
              </a:extLst>
            </p:cNvPr>
            <p:cNvSpPr txBox="1"/>
            <p:nvPr/>
          </p:nvSpPr>
          <p:spPr>
            <a:xfrm>
              <a:off x="10279424" y="5977401"/>
              <a:ext cx="1246764" cy="15388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Used Cores/Memory</a:t>
              </a:r>
              <a:endParaRPr kumimoji="0" lang="en-AU" sz="1000" b="0" i="0" u="none" strike="noStrike" kern="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7A278800-67B8-4AA4-A32E-5669EAB1AEA2}"/>
                </a:ext>
                <a:ext uri="{C183D7F6-B498-43B3-948B-1728B52AA6E4}">
                  <adec:decorative xmlns:adec="http://schemas.microsoft.com/office/drawing/2017/decorative" val="1"/>
                </a:ext>
              </a:extLst>
            </p:cNvPr>
            <p:cNvSpPr txBox="1"/>
            <p:nvPr/>
          </p:nvSpPr>
          <p:spPr>
            <a:xfrm>
              <a:off x="9054063" y="2798168"/>
              <a:ext cx="1315975" cy="230832"/>
            </a:xfrm>
            <a:prstGeom prst="rect">
              <a:avLst/>
            </a:prstGeom>
            <a:noFill/>
          </p:spPr>
          <p:txBody>
            <a:bodyPr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pic>
          <p:nvPicPr>
            <p:cNvPr id="124" name="Graphic 123">
              <a:extLst>
                <a:ext uri="{FF2B5EF4-FFF2-40B4-BE49-F238E27FC236}">
                  <a16:creationId xmlns:a16="http://schemas.microsoft.com/office/drawing/2014/main" id="{B92B8D20-43F5-4A43-99DF-78DC6E2CFD5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81217" y="2274217"/>
              <a:ext cx="461666" cy="461666"/>
            </a:xfrm>
            <a:prstGeom prst="rect">
              <a:avLst/>
            </a:prstGeom>
          </p:spPr>
        </p:pic>
        <p:cxnSp>
          <p:nvCxnSpPr>
            <p:cNvPr id="125" name="Straight Arrow Connector 124">
              <a:extLst>
                <a:ext uri="{FF2B5EF4-FFF2-40B4-BE49-F238E27FC236}">
                  <a16:creationId xmlns:a16="http://schemas.microsoft.com/office/drawing/2014/main" id="{0A3B7B16-DD47-4118-B8D5-69997710C2CD}"/>
                </a:ext>
                <a:ext uri="{C183D7F6-B498-43B3-948B-1728B52AA6E4}">
                  <adec:decorative xmlns:adec="http://schemas.microsoft.com/office/drawing/2017/decorative" val="1"/>
                </a:ext>
              </a:extLst>
            </p:cNvPr>
            <p:cNvCxnSpPr>
              <a:cxnSpLocks/>
              <a:stCxn id="123" idx="2"/>
            </p:cNvCxnSpPr>
            <p:nvPr/>
          </p:nvCxnSpPr>
          <p:spPr>
            <a:xfrm>
              <a:off x="9712051" y="3029000"/>
              <a:ext cx="0" cy="333325"/>
            </a:xfrm>
            <a:prstGeom prst="straightConnector1">
              <a:avLst/>
            </a:prstGeom>
            <a:noFill/>
            <a:ln w="9525" cap="flat" cmpd="sng" algn="ctr">
              <a:solidFill>
                <a:srgbClr val="FFFFFF"/>
              </a:solidFill>
              <a:prstDash val="solid"/>
              <a:headEnd type="none" w="lg" len="med"/>
              <a:tailEnd type="triangle"/>
            </a:ln>
            <a:effectLst/>
          </p:spPr>
        </p:cxnSp>
        <p:sp>
          <p:nvSpPr>
            <p:cNvPr id="126" name="TextBox 125">
              <a:extLst>
                <a:ext uri="{FF2B5EF4-FFF2-40B4-BE49-F238E27FC236}">
                  <a16:creationId xmlns:a16="http://schemas.microsoft.com/office/drawing/2014/main" id="{57C81537-F2A8-461D-A020-363818783D1C}"/>
                </a:ext>
                <a:ext uri="{C183D7F6-B498-43B3-948B-1728B52AA6E4}">
                  <adec:decorative xmlns:adec="http://schemas.microsoft.com/office/drawing/2017/decorative" val="1"/>
                </a:ext>
              </a:extLst>
            </p:cNvPr>
            <p:cNvSpPr txBox="1"/>
            <p:nvPr/>
          </p:nvSpPr>
          <p:spPr>
            <a:xfrm>
              <a:off x="8651128" y="4541257"/>
              <a:ext cx="1094745" cy="261695"/>
            </a:xfrm>
            <a:prstGeom prst="homePlate">
              <a:avLst/>
            </a:prstGeom>
            <a:solidFill>
              <a:srgbClr val="0078D4"/>
            </a:solidFill>
            <a:ln w="19050">
              <a:solidFill>
                <a:srgbClr val="000000"/>
              </a:solidFill>
              <a:miter lim="800000"/>
            </a:ln>
          </p:spPr>
          <p:txBody>
            <a:bodyPr wrap="square" lIns="91440" tIns="45720" rIns="91440" bIns="45720" rtlCol="0" anchor="ctr">
              <a:noAutofit/>
            </a:bodyPr>
            <a:lstStyle>
              <a:defPPr>
                <a:defRPr lang="en-US"/>
              </a:defPPr>
              <a:lvl1pPr marR="0" lvl="0" indent="0" algn="r" fontAlgn="auto">
                <a:lnSpc>
                  <a:spcPct val="100000"/>
                </a:lnSpc>
                <a:spcBef>
                  <a:spcPts val="0"/>
                </a:spcBef>
                <a:spcAft>
                  <a:spcPts val="0"/>
                </a:spcAft>
                <a:buClrTx/>
                <a:buSzTx/>
                <a:buFontTx/>
                <a:buNone/>
                <a:tabLst/>
                <a:defRPr sz="1050" b="1">
                  <a:latin typeface="Segoe UI Semibold" panose="020B0502040204020203" pitchFamily="34" charset="0"/>
                  <a:cs typeface="Segoe UI Semibold"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Scale up</a:t>
              </a:r>
            </a:p>
          </p:txBody>
        </p:sp>
        <p:sp>
          <p:nvSpPr>
            <p:cNvPr id="127" name="TextBox 126">
              <a:extLst>
                <a:ext uri="{FF2B5EF4-FFF2-40B4-BE49-F238E27FC236}">
                  <a16:creationId xmlns:a16="http://schemas.microsoft.com/office/drawing/2014/main" id="{090528DD-08C4-4EA1-95D2-1D37035E944D}"/>
                </a:ext>
                <a:ext uri="{C183D7F6-B498-43B3-948B-1728B52AA6E4}">
                  <adec:decorative xmlns:adec="http://schemas.microsoft.com/office/drawing/2017/decorative" val="1"/>
                </a:ext>
              </a:extLst>
            </p:cNvPr>
            <p:cNvSpPr txBox="1"/>
            <p:nvPr/>
          </p:nvSpPr>
          <p:spPr>
            <a:xfrm flipH="1">
              <a:off x="8542558" y="5360270"/>
              <a:ext cx="1094745" cy="261695"/>
            </a:xfrm>
            <a:prstGeom prst="homePlate">
              <a:avLst/>
            </a:prstGeom>
            <a:solidFill>
              <a:srgbClr val="50E6FF"/>
            </a:solidFill>
            <a:ln w="19050">
              <a:solidFill>
                <a:srgbClr val="000000"/>
              </a:solidFill>
              <a:miter lim="800000"/>
            </a:ln>
          </p:spPr>
          <p:txBody>
            <a:bodyPr wrap="square" lIns="91440" tIns="45720" rIns="91440" bIns="4572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Scale down</a:t>
              </a:r>
            </a:p>
          </p:txBody>
        </p:sp>
        <p:cxnSp>
          <p:nvCxnSpPr>
            <p:cNvPr id="128" name="Connector: Elbow 127">
              <a:extLst>
                <a:ext uri="{FF2B5EF4-FFF2-40B4-BE49-F238E27FC236}">
                  <a16:creationId xmlns:a16="http://schemas.microsoft.com/office/drawing/2014/main" id="{7EA8D304-6945-4B22-BD4D-4E8387428582}"/>
                </a:ext>
                <a:ext uri="{C183D7F6-B498-43B3-948B-1728B52AA6E4}">
                  <adec:decorative xmlns:adec="http://schemas.microsoft.com/office/drawing/2017/decorative" val="1"/>
                </a:ext>
              </a:extLst>
            </p:cNvPr>
            <p:cNvCxnSpPr>
              <a:cxnSpLocks/>
              <a:stCxn id="116" idx="2"/>
            </p:cNvCxnSpPr>
            <p:nvPr/>
          </p:nvCxnSpPr>
          <p:spPr>
            <a:xfrm rot="5400000" flipH="1" flipV="1">
              <a:off x="9266350" y="1332077"/>
              <a:ext cx="546245" cy="2847602"/>
            </a:xfrm>
            <a:prstGeom prst="bentConnector3">
              <a:avLst>
                <a:gd name="adj1" fmla="val -24412"/>
              </a:avLst>
            </a:prstGeom>
            <a:noFill/>
            <a:ln w="9525" cap="flat" cmpd="sng" algn="ctr">
              <a:solidFill>
                <a:srgbClr val="FFFFFF"/>
              </a:solidFill>
              <a:prstDash val="solid"/>
              <a:headEnd type="none" w="lg" len="med"/>
              <a:tailEnd type="none" w="lg" len="med"/>
            </a:ln>
            <a:effectLst/>
          </p:spPr>
        </p:cxnSp>
      </p:grpSp>
      <p:pic>
        <p:nvPicPr>
          <p:cNvPr id="43" name="Graphic 42">
            <a:extLst>
              <a:ext uri="{FF2B5EF4-FFF2-40B4-BE49-F238E27FC236}">
                <a16:creationId xmlns:a16="http://schemas.microsoft.com/office/drawing/2014/main" id="{B2C339BA-6AB5-47C4-8542-7D682A40C62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8355" y="1778236"/>
            <a:ext cx="742390" cy="742390"/>
          </a:xfrm>
          <a:prstGeom prst="rect">
            <a:avLst/>
          </a:prstGeom>
        </p:spPr>
      </p:pic>
    </p:spTree>
    <p:extLst>
      <p:ext uri="{BB962C8B-B14F-4D97-AF65-F5344CB8AC3E}">
        <p14:creationId xmlns:p14="http://schemas.microsoft.com/office/powerpoint/2010/main" val="3596370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F288DA78-C81B-497A-8298-1C1D4452C210}"/>
              </a:ext>
            </a:extLst>
          </p:cNvPr>
          <p:cNvSpPr>
            <a:spLocks noGrp="1"/>
          </p:cNvSpPr>
          <p:nvPr>
            <p:ph type="title"/>
          </p:nvPr>
        </p:nvSpPr>
        <p:spPr>
          <a:xfrm>
            <a:off x="588263" y="457200"/>
            <a:ext cx="10530048" cy="553998"/>
          </a:xfrm>
        </p:spPr>
        <p:txBody>
          <a:bodyPr/>
          <a:lstStyle/>
          <a:p>
            <a:r>
              <a:rPr lang="en-US"/>
              <a:t>Scaling: Azure Arc-enabled PostgreSQL Hyperscale</a:t>
            </a:r>
          </a:p>
        </p:txBody>
      </p:sp>
      <p:sp>
        <p:nvSpPr>
          <p:cNvPr id="3" name="Content Placeholder 2">
            <a:extLst>
              <a:ext uri="{FF2B5EF4-FFF2-40B4-BE49-F238E27FC236}">
                <a16:creationId xmlns:a16="http://schemas.microsoft.com/office/drawing/2014/main" id="{035BA692-1908-4ED1-86FD-1711327512E8}"/>
              </a:ext>
            </a:extLst>
          </p:cNvPr>
          <p:cNvSpPr>
            <a:spLocks noGrp="1"/>
          </p:cNvSpPr>
          <p:nvPr>
            <p:ph sz="quarter" idx="4294967295"/>
          </p:nvPr>
        </p:nvSpPr>
        <p:spPr>
          <a:xfrm>
            <a:off x="584200" y="1448874"/>
            <a:ext cx="4809747" cy="4270400"/>
          </a:xfrm>
        </p:spPr>
        <p:txBody>
          <a:bodyPr/>
          <a:lstStyle/>
          <a:p>
            <a:pPr marL="0" indent="0">
              <a:buNone/>
            </a:pPr>
            <a:r>
              <a:rPr lang="en-US" sz="2000">
                <a:gradFill>
                  <a:gsLst>
                    <a:gs pos="1250">
                      <a:schemeClr val="tx1"/>
                    </a:gs>
                    <a:gs pos="100000">
                      <a:schemeClr val="tx1"/>
                    </a:gs>
                  </a:gsLst>
                  <a:lin ang="5400000" scaled="0"/>
                </a:gradFill>
                <a:latin typeface="+mj-lt"/>
              </a:rPr>
              <a:t>Scale up via Azure portal and CLI </a:t>
            </a:r>
            <a:r>
              <a:rPr lang="en-US" sz="2000" err="1">
                <a:gradFill>
                  <a:gsLst>
                    <a:gs pos="1250">
                      <a:schemeClr val="tx1"/>
                    </a:gs>
                    <a:gs pos="100000">
                      <a:schemeClr val="tx1"/>
                    </a:gs>
                  </a:gsLst>
                  <a:lin ang="5400000" scaled="0"/>
                </a:gradFill>
                <a:latin typeface="+mj-lt"/>
              </a:rPr>
              <a:t>cmd</a:t>
            </a:r>
            <a:r>
              <a:rPr lang="en-US" sz="2000">
                <a:gradFill>
                  <a:gsLst>
                    <a:gs pos="1250">
                      <a:schemeClr val="tx1"/>
                    </a:gs>
                    <a:gs pos="100000">
                      <a:schemeClr val="tx1"/>
                    </a:gs>
                  </a:gsLst>
                  <a:lin ang="5400000" scaled="0"/>
                </a:gradFill>
                <a:latin typeface="+mj-lt"/>
              </a:rPr>
              <a:t> :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number of vCores or memory used</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down: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number of vCores or memory used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Granularity: coordinator or workers</a:t>
            </a:r>
          </a:p>
          <a:p>
            <a:pPr marL="0" indent="0">
              <a:spcBef>
                <a:spcPts val="800"/>
              </a:spcBef>
              <a:buNone/>
            </a:pPr>
            <a:r>
              <a:rPr lang="en-US" sz="2000">
                <a:gradFill>
                  <a:gsLst>
                    <a:gs pos="1250">
                      <a:schemeClr val="tx1"/>
                    </a:gs>
                    <a:gs pos="100000">
                      <a:schemeClr val="tx1"/>
                    </a:gs>
                  </a:gsLst>
                  <a:lin ang="5400000" scaled="0"/>
                </a:gradFill>
                <a:latin typeface="+mj-lt"/>
              </a:rPr>
              <a:t>Scale out: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Increase the number of worker nodes in the server group</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Distributes data and queries across workers</a:t>
            </a:r>
          </a:p>
          <a:p>
            <a:pPr marL="0" indent="0">
              <a:spcBef>
                <a:spcPts val="800"/>
              </a:spcBef>
              <a:buNone/>
            </a:pPr>
            <a:r>
              <a:rPr lang="en-US" sz="2000">
                <a:gradFill>
                  <a:gsLst>
                    <a:gs pos="1250">
                      <a:schemeClr val="tx1"/>
                    </a:gs>
                    <a:gs pos="100000">
                      <a:schemeClr val="tx1"/>
                    </a:gs>
                  </a:gsLst>
                  <a:lin ang="5400000" scaled="0"/>
                </a:gradFill>
                <a:latin typeface="+mj-lt"/>
              </a:rPr>
              <a:t>Scale in: </a:t>
            </a:r>
          </a:p>
          <a:p>
            <a:pPr marL="285750" lvl="1" indent="-285750">
              <a:spcBef>
                <a:spcPts val="250"/>
              </a:spcBef>
              <a:buClr>
                <a:srgbClr val="50E6FF"/>
              </a:buClr>
              <a:buFont typeface="Arial" panose="020B0604020202020204" pitchFamily="34" charset="0"/>
              <a:buChar char="•"/>
            </a:pPr>
            <a:r>
              <a:rPr lang="en-US" sz="1800">
                <a:gradFill>
                  <a:gsLst>
                    <a:gs pos="1250">
                      <a:schemeClr val="tx1"/>
                    </a:gs>
                    <a:gs pos="100000">
                      <a:schemeClr val="tx1"/>
                    </a:gs>
                  </a:gsLst>
                  <a:lin ang="5400000" scaled="0"/>
                </a:gradFill>
              </a:rPr>
              <a:t>Decrease the number of worker nodes in the server group</a:t>
            </a:r>
          </a:p>
        </p:txBody>
      </p:sp>
      <p:sp>
        <p:nvSpPr>
          <p:cNvPr id="5" name="Metadata box">
            <a:extLst>
              <a:ext uri="{FF2B5EF4-FFF2-40B4-BE49-F238E27FC236}">
                <a16:creationId xmlns:a16="http://schemas.microsoft.com/office/drawing/2014/main" id="{3FE0283D-0ADE-4801-ADF1-8A99EE929F5D}"/>
              </a:ext>
              <a:ext uri="{C183D7F6-B498-43B3-948B-1728B52AA6E4}">
                <adec:decorative xmlns:adec="http://schemas.microsoft.com/office/drawing/2017/decorative" val="1"/>
              </a:ext>
            </a:extLst>
          </p:cNvPr>
          <p:cNvSpPr/>
          <p:nvPr/>
        </p:nvSpPr>
        <p:spPr bwMode="auto">
          <a:xfrm>
            <a:off x="7381585" y="1428920"/>
            <a:ext cx="4221452" cy="4846320"/>
          </a:xfrm>
          <a:prstGeom prst="rect">
            <a:avLst/>
          </a:prstGeom>
          <a:solidFill>
            <a:srgbClr val="000000"/>
          </a:solidFill>
          <a:ln w="3175" cap="flat" cmpd="sng" algn="ctr">
            <a:solidFill>
              <a:schemeClr val="accent1"/>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Worker nodes</a:t>
            </a:r>
          </a:p>
        </p:txBody>
      </p:sp>
      <p:sp>
        <p:nvSpPr>
          <p:cNvPr id="889" name="Metadata box">
            <a:extLst>
              <a:ext uri="{FF2B5EF4-FFF2-40B4-BE49-F238E27FC236}">
                <a16:creationId xmlns:a16="http://schemas.microsoft.com/office/drawing/2014/main" id="{3C59B389-BD3B-4B13-979C-F8C95154CBFC}"/>
              </a:ext>
              <a:ext uri="{C183D7F6-B498-43B3-948B-1728B52AA6E4}">
                <adec:decorative xmlns:adec="http://schemas.microsoft.com/office/drawing/2017/decorative" val="1"/>
              </a:ext>
            </a:extLst>
          </p:cNvPr>
          <p:cNvSpPr/>
          <p:nvPr/>
        </p:nvSpPr>
        <p:spPr bwMode="auto">
          <a:xfrm>
            <a:off x="8032213" y="3143752"/>
            <a:ext cx="1394056" cy="1394056"/>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3" name="Text Placeholder 2">
            <a:extLst>
              <a:ext uri="{FF2B5EF4-FFF2-40B4-BE49-F238E27FC236}">
                <a16:creationId xmlns:a16="http://schemas.microsoft.com/office/drawing/2014/main" id="{524B9DA3-8AC7-4849-B145-E2D88C3C8F21}"/>
              </a:ext>
              <a:ext uri="{C183D7F6-B498-43B3-948B-1728B52AA6E4}">
                <adec:decorative xmlns:adec="http://schemas.microsoft.com/office/drawing/2017/decorative" val="1"/>
              </a:ext>
            </a:extLst>
          </p:cNvPr>
          <p:cNvSpPr txBox="1">
            <a:spLocks/>
          </p:cNvSpPr>
          <p:nvPr/>
        </p:nvSpPr>
        <p:spPr>
          <a:xfrm>
            <a:off x="8028740" y="4650964"/>
            <a:ext cx="1394578" cy="49244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Coordinator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node</a:t>
            </a:r>
          </a:p>
        </p:txBody>
      </p:sp>
      <p:sp>
        <p:nvSpPr>
          <p:cNvPr id="898" name="middle rightbox">
            <a:extLst>
              <a:ext uri="{FF2B5EF4-FFF2-40B4-BE49-F238E27FC236}">
                <a16:creationId xmlns:a16="http://schemas.microsoft.com/office/drawing/2014/main" id="{C80B19A8-F594-4579-9AEF-A1A53ECC606A}"/>
              </a:ext>
              <a:ext uri="{C183D7F6-B498-43B3-948B-1728B52AA6E4}">
                <adec:decorative xmlns:adec="http://schemas.microsoft.com/office/drawing/2017/decorative" val="1"/>
              </a:ext>
            </a:extLst>
          </p:cNvPr>
          <p:cNvSpPr/>
          <p:nvPr/>
        </p:nvSpPr>
        <p:spPr bwMode="auto">
          <a:xfrm>
            <a:off x="10334343" y="3520280"/>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2</a:t>
            </a:r>
          </a:p>
        </p:txBody>
      </p:sp>
      <p:sp>
        <p:nvSpPr>
          <p:cNvPr id="900" name="top right box">
            <a:extLst>
              <a:ext uri="{FF2B5EF4-FFF2-40B4-BE49-F238E27FC236}">
                <a16:creationId xmlns:a16="http://schemas.microsoft.com/office/drawing/2014/main" id="{ED5C6E70-9019-41D3-B0E4-97958BD61AFD}"/>
              </a:ext>
              <a:ext uri="{C183D7F6-B498-43B3-948B-1728B52AA6E4}">
                <adec:decorative xmlns:adec="http://schemas.microsoft.com/office/drawing/2017/decorative" val="1"/>
              </a:ext>
            </a:extLst>
          </p:cNvPr>
          <p:cNvSpPr/>
          <p:nvPr/>
        </p:nvSpPr>
        <p:spPr bwMode="auto">
          <a:xfrm>
            <a:off x="10334343" y="2039872"/>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1</a:t>
            </a:r>
          </a:p>
        </p:txBody>
      </p:sp>
      <p:sp>
        <p:nvSpPr>
          <p:cNvPr id="901" name="bottom right box">
            <a:extLst>
              <a:ext uri="{FF2B5EF4-FFF2-40B4-BE49-F238E27FC236}">
                <a16:creationId xmlns:a16="http://schemas.microsoft.com/office/drawing/2014/main" id="{8C126449-BE7B-46A3-9D37-CB62359665E1}"/>
              </a:ext>
              <a:ext uri="{C183D7F6-B498-43B3-948B-1728B52AA6E4}">
                <adec:decorative xmlns:adec="http://schemas.microsoft.com/office/drawing/2017/decorative" val="1"/>
              </a:ext>
            </a:extLst>
          </p:cNvPr>
          <p:cNvSpPr/>
          <p:nvPr/>
        </p:nvSpPr>
        <p:spPr bwMode="auto">
          <a:xfrm>
            <a:off x="10334343" y="5000687"/>
            <a:ext cx="1005840" cy="1005840"/>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09728" tIns="91440" rIns="109728" bIns="91440"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a:t>
            </a:r>
            <a:r>
              <a:rPr kumimoji="0" lang="en-US" sz="1050" b="0" i="0" u="none" strike="noStrike" kern="1200" cap="none" spc="0" normalizeH="0" baseline="-25000" noProof="0">
                <a:ln>
                  <a:noFill/>
                </a:ln>
                <a:solidFill>
                  <a:srgbClr val="FFFFFF"/>
                </a:solidFill>
                <a:effectLst/>
                <a:uLnTx/>
                <a:uFillTx/>
                <a:latin typeface="Segoe UI"/>
                <a:ea typeface="+mn-ea"/>
                <a:cs typeface="+mn-cs"/>
              </a:rPr>
              <a:t>3 </a:t>
            </a:r>
            <a:r>
              <a:rPr kumimoji="0" lang="en-US" sz="1050" b="0" i="0" u="none" strike="noStrike" kern="1200" cap="none" spc="0" normalizeH="0" baseline="0" noProof="0">
                <a:ln>
                  <a:noFill/>
                </a:ln>
                <a:solidFill>
                  <a:srgbClr val="FFFFFF"/>
                </a:solidFill>
                <a:effectLst/>
                <a:uLnTx/>
                <a:uFillTx/>
                <a:latin typeface="Segoe UI"/>
                <a:ea typeface="+mn-ea"/>
                <a:cs typeface="+mn-cs"/>
              </a:rPr>
              <a:t>…</a:t>
            </a:r>
            <a:r>
              <a:rPr kumimoji="0" lang="en-US" sz="1050" b="0" i="0" u="none" strike="noStrike" kern="1200" cap="none" spc="0" normalizeH="0" baseline="-25000" noProof="0">
                <a:ln>
                  <a:noFill/>
                </a:ln>
                <a:solidFill>
                  <a:srgbClr val="FFFFFF"/>
                </a:solidFill>
                <a:effectLst/>
                <a:uLnTx/>
                <a:uFillTx/>
                <a:latin typeface="Segoe UI"/>
                <a:ea typeface="+mn-ea"/>
                <a:cs typeface="+mn-cs"/>
              </a:rPr>
              <a:t> </a:t>
            </a:r>
            <a:r>
              <a:rPr kumimoji="0" lang="en-US" sz="1050" b="0" i="0" u="none" strike="noStrike" kern="1200" cap="none" spc="0" normalizeH="0" baseline="0" noProof="0" err="1">
                <a:ln>
                  <a:noFill/>
                </a:ln>
                <a:solidFill>
                  <a:srgbClr val="FFFFFF"/>
                </a:solidFill>
                <a:effectLst/>
                <a:uLnTx/>
                <a:uFillTx/>
                <a:latin typeface="Segoe UI"/>
                <a:ea typeface="+mn-ea"/>
                <a:cs typeface="+mn-cs"/>
              </a:rPr>
              <a:t>W</a:t>
            </a:r>
            <a:r>
              <a:rPr kumimoji="0" lang="en-US" sz="1050" b="0" i="1" u="none" strike="noStrike" kern="1200" cap="none" spc="0" normalizeH="0" baseline="-25000" noProof="0" err="1">
                <a:ln>
                  <a:noFill/>
                </a:ln>
                <a:solidFill>
                  <a:srgbClr val="FFFFFF"/>
                </a:solidFill>
                <a:effectLst/>
                <a:uLnTx/>
                <a:uFillTx/>
                <a:latin typeface="Segoe UI"/>
                <a:ea typeface="+mn-ea"/>
                <a:cs typeface="+mn-cs"/>
              </a:rPr>
              <a:t>n</a:t>
            </a:r>
            <a:endParaRPr kumimoji="0" lang="en-US" sz="1050" b="0" i="1" u="none" strike="noStrike" kern="1200" cap="none" spc="0" normalizeH="0" baseline="-25000" noProof="0">
              <a:ln>
                <a:noFill/>
              </a:ln>
              <a:solidFill>
                <a:srgbClr val="FFFFFF"/>
              </a:solidFill>
              <a:effectLst/>
              <a:uLnTx/>
              <a:uFillTx/>
              <a:latin typeface="Segoe UI"/>
              <a:ea typeface="+mn-ea"/>
              <a:cs typeface="+mn-cs"/>
            </a:endParaRPr>
          </a:p>
        </p:txBody>
      </p:sp>
      <p:grpSp>
        <p:nvGrpSpPr>
          <p:cNvPr id="1108" name="Group 1107">
            <a:extLst>
              <a:ext uri="{FF2B5EF4-FFF2-40B4-BE49-F238E27FC236}">
                <a16:creationId xmlns:a16="http://schemas.microsoft.com/office/drawing/2014/main" id="{84074A7B-AECD-468D-99CB-3FD225A8FAC4}"/>
              </a:ext>
              <a:ext uri="{C183D7F6-B498-43B3-948B-1728B52AA6E4}">
                <adec:decorative xmlns:adec="http://schemas.microsoft.com/office/drawing/2017/decorative" val="1"/>
              </a:ext>
            </a:extLst>
          </p:cNvPr>
          <p:cNvGrpSpPr>
            <a:grpSpLocks noChangeAspect="1"/>
          </p:cNvGrpSpPr>
          <p:nvPr/>
        </p:nvGrpSpPr>
        <p:grpSpPr>
          <a:xfrm>
            <a:off x="8413693" y="3509389"/>
            <a:ext cx="631095" cy="662783"/>
            <a:chOff x="2235201" y="1839913"/>
            <a:chExt cx="3659187" cy="3790951"/>
          </a:xfrm>
          <a:solidFill>
            <a:schemeClr val="tx1"/>
          </a:solidFill>
        </p:grpSpPr>
        <p:sp>
          <p:nvSpPr>
            <p:cNvPr id="1109" name="Freeform 25">
              <a:extLst>
                <a:ext uri="{FF2B5EF4-FFF2-40B4-BE49-F238E27FC236}">
                  <a16:creationId xmlns:a16="http://schemas.microsoft.com/office/drawing/2014/main" id="{EB1D9750-90FB-4692-9DAC-E9A875F22A6F}"/>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0" name="Freeform 26">
              <a:extLst>
                <a:ext uri="{FF2B5EF4-FFF2-40B4-BE49-F238E27FC236}">
                  <a16:creationId xmlns:a16="http://schemas.microsoft.com/office/drawing/2014/main" id="{7247324F-AAEF-44FB-A677-531D31B463A9}"/>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1" name="Freeform 27">
              <a:extLst>
                <a:ext uri="{FF2B5EF4-FFF2-40B4-BE49-F238E27FC236}">
                  <a16:creationId xmlns:a16="http://schemas.microsoft.com/office/drawing/2014/main" id="{70C70367-04CD-405F-9E5F-A38C1F41AEF2}"/>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2" name="Freeform 28">
              <a:extLst>
                <a:ext uri="{FF2B5EF4-FFF2-40B4-BE49-F238E27FC236}">
                  <a16:creationId xmlns:a16="http://schemas.microsoft.com/office/drawing/2014/main" id="{E1F2E8DC-92B5-4A94-83F8-0296A27550D5}"/>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3" name="Freeform 29">
              <a:extLst>
                <a:ext uri="{FF2B5EF4-FFF2-40B4-BE49-F238E27FC236}">
                  <a16:creationId xmlns:a16="http://schemas.microsoft.com/office/drawing/2014/main" id="{D4D1E589-B90B-4C25-BFB8-6AAF7A8784C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4" name="Freeform 30">
              <a:extLst>
                <a:ext uri="{FF2B5EF4-FFF2-40B4-BE49-F238E27FC236}">
                  <a16:creationId xmlns:a16="http://schemas.microsoft.com/office/drawing/2014/main" id="{B3976649-6073-430B-96DC-D0B2C23880E6}"/>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5" name="Freeform 31">
              <a:extLst>
                <a:ext uri="{FF2B5EF4-FFF2-40B4-BE49-F238E27FC236}">
                  <a16:creationId xmlns:a16="http://schemas.microsoft.com/office/drawing/2014/main" id="{C297D15E-7CF5-4EF3-8D79-C53E36ECA22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16" name="Group 1115">
            <a:extLst>
              <a:ext uri="{FF2B5EF4-FFF2-40B4-BE49-F238E27FC236}">
                <a16:creationId xmlns:a16="http://schemas.microsoft.com/office/drawing/2014/main" id="{700EB2A4-A1AA-4F26-8F82-E028F6CCC316}"/>
              </a:ext>
              <a:ext uri="{C183D7F6-B498-43B3-948B-1728B52AA6E4}">
                <adec:decorative xmlns:adec="http://schemas.microsoft.com/office/drawing/2017/decorative" val="1"/>
              </a:ext>
            </a:extLst>
          </p:cNvPr>
          <p:cNvGrpSpPr>
            <a:grpSpLocks noChangeAspect="1"/>
          </p:cNvGrpSpPr>
          <p:nvPr/>
        </p:nvGrpSpPr>
        <p:grpSpPr>
          <a:xfrm>
            <a:off x="10556215" y="2360888"/>
            <a:ext cx="521568" cy="547755"/>
            <a:chOff x="2235201" y="1839913"/>
            <a:chExt cx="3659187" cy="3790951"/>
          </a:xfrm>
          <a:solidFill>
            <a:schemeClr val="tx1"/>
          </a:solidFill>
        </p:grpSpPr>
        <p:sp>
          <p:nvSpPr>
            <p:cNvPr id="1117" name="Freeform 25">
              <a:extLst>
                <a:ext uri="{FF2B5EF4-FFF2-40B4-BE49-F238E27FC236}">
                  <a16:creationId xmlns:a16="http://schemas.microsoft.com/office/drawing/2014/main" id="{26C350F0-C991-4B73-83C6-F44741F660D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8" name="Freeform 26">
              <a:extLst>
                <a:ext uri="{FF2B5EF4-FFF2-40B4-BE49-F238E27FC236}">
                  <a16:creationId xmlns:a16="http://schemas.microsoft.com/office/drawing/2014/main" id="{DD28B401-1277-4A02-8D27-850EFF4F577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9" name="Freeform 27">
              <a:extLst>
                <a:ext uri="{FF2B5EF4-FFF2-40B4-BE49-F238E27FC236}">
                  <a16:creationId xmlns:a16="http://schemas.microsoft.com/office/drawing/2014/main" id="{D1FD511F-E598-4DD5-9755-2873E029BCE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0" name="Freeform 28">
              <a:extLst>
                <a:ext uri="{FF2B5EF4-FFF2-40B4-BE49-F238E27FC236}">
                  <a16:creationId xmlns:a16="http://schemas.microsoft.com/office/drawing/2014/main" id="{6C37BB3D-37EB-4DA7-BAD1-3D16C9FB0C76}"/>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1" name="Freeform 29">
              <a:extLst>
                <a:ext uri="{FF2B5EF4-FFF2-40B4-BE49-F238E27FC236}">
                  <a16:creationId xmlns:a16="http://schemas.microsoft.com/office/drawing/2014/main" id="{E344455D-314E-4B4C-90C3-8FC7EFA6667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2" name="Freeform 30">
              <a:extLst>
                <a:ext uri="{FF2B5EF4-FFF2-40B4-BE49-F238E27FC236}">
                  <a16:creationId xmlns:a16="http://schemas.microsoft.com/office/drawing/2014/main" id="{7B385219-B148-49F2-A350-166D35FCACE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3" name="Freeform 31">
              <a:extLst>
                <a:ext uri="{FF2B5EF4-FFF2-40B4-BE49-F238E27FC236}">
                  <a16:creationId xmlns:a16="http://schemas.microsoft.com/office/drawing/2014/main" id="{DD10F45E-FEB8-481B-962A-FED9F0DDBE9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24" name="Group 1123">
            <a:extLst>
              <a:ext uri="{FF2B5EF4-FFF2-40B4-BE49-F238E27FC236}">
                <a16:creationId xmlns:a16="http://schemas.microsoft.com/office/drawing/2014/main" id="{0733EC5C-E15B-4C04-8BB0-5E769F473D8A}"/>
              </a:ext>
              <a:ext uri="{C183D7F6-B498-43B3-948B-1728B52AA6E4}">
                <adec:decorative xmlns:adec="http://schemas.microsoft.com/office/drawing/2017/decorative" val="1"/>
              </a:ext>
            </a:extLst>
          </p:cNvPr>
          <p:cNvGrpSpPr>
            <a:grpSpLocks noChangeAspect="1"/>
          </p:cNvGrpSpPr>
          <p:nvPr/>
        </p:nvGrpSpPr>
        <p:grpSpPr>
          <a:xfrm>
            <a:off x="10596742" y="3841296"/>
            <a:ext cx="521568" cy="547755"/>
            <a:chOff x="2235201" y="1839913"/>
            <a:chExt cx="3659187" cy="3790951"/>
          </a:xfrm>
          <a:solidFill>
            <a:schemeClr val="tx1"/>
          </a:solidFill>
        </p:grpSpPr>
        <p:sp>
          <p:nvSpPr>
            <p:cNvPr id="1125" name="Freeform 25">
              <a:extLst>
                <a:ext uri="{FF2B5EF4-FFF2-40B4-BE49-F238E27FC236}">
                  <a16:creationId xmlns:a16="http://schemas.microsoft.com/office/drawing/2014/main" id="{FD8A1FD7-C9A3-48A4-B068-E86FC847C19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6" name="Freeform 26">
              <a:extLst>
                <a:ext uri="{FF2B5EF4-FFF2-40B4-BE49-F238E27FC236}">
                  <a16:creationId xmlns:a16="http://schemas.microsoft.com/office/drawing/2014/main" id="{F2C840BA-11AC-4260-A051-ACDE5508CD6F}"/>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7" name="Freeform 27">
              <a:extLst>
                <a:ext uri="{FF2B5EF4-FFF2-40B4-BE49-F238E27FC236}">
                  <a16:creationId xmlns:a16="http://schemas.microsoft.com/office/drawing/2014/main" id="{C57237E3-203F-40E3-A01D-2BF4B6C9432A}"/>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8" name="Freeform 28">
              <a:extLst>
                <a:ext uri="{FF2B5EF4-FFF2-40B4-BE49-F238E27FC236}">
                  <a16:creationId xmlns:a16="http://schemas.microsoft.com/office/drawing/2014/main" id="{FC52B37E-A257-40CC-9A29-52E53A44F23E}"/>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9" name="Freeform 29">
              <a:extLst>
                <a:ext uri="{FF2B5EF4-FFF2-40B4-BE49-F238E27FC236}">
                  <a16:creationId xmlns:a16="http://schemas.microsoft.com/office/drawing/2014/main" id="{5FB43413-F0A1-4A02-8837-04CAF75A47E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0" name="Freeform 30">
              <a:extLst>
                <a:ext uri="{FF2B5EF4-FFF2-40B4-BE49-F238E27FC236}">
                  <a16:creationId xmlns:a16="http://schemas.microsoft.com/office/drawing/2014/main" id="{8180BCBB-7B5C-4329-A215-8D18AB29912F}"/>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1" name="Freeform 31">
              <a:extLst>
                <a:ext uri="{FF2B5EF4-FFF2-40B4-BE49-F238E27FC236}">
                  <a16:creationId xmlns:a16="http://schemas.microsoft.com/office/drawing/2014/main" id="{98FCFF35-3342-4283-8438-07EA28FE6852}"/>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32" name="Group 1131">
            <a:extLst>
              <a:ext uri="{FF2B5EF4-FFF2-40B4-BE49-F238E27FC236}">
                <a16:creationId xmlns:a16="http://schemas.microsoft.com/office/drawing/2014/main" id="{0FF91658-70B7-435C-9B54-2A796D317D90}"/>
              </a:ext>
              <a:ext uri="{C183D7F6-B498-43B3-948B-1728B52AA6E4}">
                <adec:decorative xmlns:adec="http://schemas.microsoft.com/office/drawing/2017/decorative" val="1"/>
              </a:ext>
            </a:extLst>
          </p:cNvPr>
          <p:cNvGrpSpPr>
            <a:grpSpLocks noChangeAspect="1"/>
          </p:cNvGrpSpPr>
          <p:nvPr/>
        </p:nvGrpSpPr>
        <p:grpSpPr>
          <a:xfrm>
            <a:off x="10596742" y="5321702"/>
            <a:ext cx="521568" cy="547755"/>
            <a:chOff x="2235201" y="1839913"/>
            <a:chExt cx="3659187" cy="3790951"/>
          </a:xfrm>
          <a:solidFill>
            <a:schemeClr val="tx1"/>
          </a:solidFill>
        </p:grpSpPr>
        <p:sp>
          <p:nvSpPr>
            <p:cNvPr id="1133" name="Freeform 25">
              <a:extLst>
                <a:ext uri="{FF2B5EF4-FFF2-40B4-BE49-F238E27FC236}">
                  <a16:creationId xmlns:a16="http://schemas.microsoft.com/office/drawing/2014/main" id="{F01F00A0-FA5D-43BE-BFCE-178DDDE5DAFB}"/>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4" name="Freeform 26">
              <a:extLst>
                <a:ext uri="{FF2B5EF4-FFF2-40B4-BE49-F238E27FC236}">
                  <a16:creationId xmlns:a16="http://schemas.microsoft.com/office/drawing/2014/main" id="{E19B1B8E-168E-4DD9-B78E-A9E8365DBB5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5" name="Freeform 27">
              <a:extLst>
                <a:ext uri="{FF2B5EF4-FFF2-40B4-BE49-F238E27FC236}">
                  <a16:creationId xmlns:a16="http://schemas.microsoft.com/office/drawing/2014/main" id="{1A898A7D-AD8A-43F9-A96C-60DE6AD79258}"/>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6" name="Freeform 28">
              <a:extLst>
                <a:ext uri="{FF2B5EF4-FFF2-40B4-BE49-F238E27FC236}">
                  <a16:creationId xmlns:a16="http://schemas.microsoft.com/office/drawing/2014/main" id="{1B1E5D55-90E3-440F-84FF-51DDE16DB71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7" name="Freeform 29">
              <a:extLst>
                <a:ext uri="{FF2B5EF4-FFF2-40B4-BE49-F238E27FC236}">
                  <a16:creationId xmlns:a16="http://schemas.microsoft.com/office/drawing/2014/main" id="{3F1EBF3F-EB8C-45E7-BD05-93D30A606C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8" name="Freeform 30">
              <a:extLst>
                <a:ext uri="{FF2B5EF4-FFF2-40B4-BE49-F238E27FC236}">
                  <a16:creationId xmlns:a16="http://schemas.microsoft.com/office/drawing/2014/main" id="{9AA52F8A-09CD-47A6-9557-2808604E12AB}"/>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9" name="Freeform 31">
              <a:extLst>
                <a:ext uri="{FF2B5EF4-FFF2-40B4-BE49-F238E27FC236}">
                  <a16:creationId xmlns:a16="http://schemas.microsoft.com/office/drawing/2014/main" id="{EA9891AC-C53E-4AA7-B370-1E9A471B76EC}"/>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1" name="Metadata box">
            <a:extLst>
              <a:ext uri="{FF2B5EF4-FFF2-40B4-BE49-F238E27FC236}">
                <a16:creationId xmlns:a16="http://schemas.microsoft.com/office/drawing/2014/main" id="{8CBE7AA4-B39F-47F2-9383-BEBFE419AC89}"/>
              </a:ext>
              <a:ext uri="{C183D7F6-B498-43B3-948B-1728B52AA6E4}">
                <adec:decorative xmlns:adec="http://schemas.microsoft.com/office/drawing/2017/decorative" val="1"/>
              </a:ext>
            </a:extLst>
          </p:cNvPr>
          <p:cNvSpPr/>
          <p:nvPr/>
        </p:nvSpPr>
        <p:spPr bwMode="auto">
          <a:xfrm rot="16200000">
            <a:off x="5133352" y="3677153"/>
            <a:ext cx="4846320" cy="349854"/>
          </a:xfrm>
          <a:prstGeom prst="rect">
            <a:avLst/>
          </a:prstGeom>
          <a:no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7" name="left back arrow">
            <a:extLst>
              <a:ext uri="{FF2B5EF4-FFF2-40B4-BE49-F238E27FC236}">
                <a16:creationId xmlns:a16="http://schemas.microsoft.com/office/drawing/2014/main" id="{2EAD5736-9235-4091-B383-49DFCF2A4586}"/>
              </a:ext>
              <a:ext uri="{C183D7F6-B498-43B3-948B-1728B52AA6E4}">
                <adec:decorative xmlns:adec="http://schemas.microsoft.com/office/drawing/2017/decorative" val="1"/>
              </a:ext>
            </a:extLst>
          </p:cNvPr>
          <p:cNvCxnSpPr>
            <a:cxnSpLocks/>
            <a:stCxn id="28" idx="3"/>
            <a:endCxn id="21" idx="0"/>
          </p:cNvCxnSpPr>
          <p:nvPr/>
        </p:nvCxnSpPr>
        <p:spPr>
          <a:xfrm>
            <a:off x="7065125" y="3852080"/>
            <a:ext cx="316460" cy="0"/>
          </a:xfrm>
          <a:prstGeom prst="straightConnector1">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55A4B48-0482-489E-8287-D008713121EA}"/>
              </a:ext>
              <a:ext uri="{C183D7F6-B498-43B3-948B-1728B52AA6E4}">
                <adec:decorative xmlns:adec="http://schemas.microsoft.com/office/drawing/2017/decorative" val="1"/>
              </a:ext>
            </a:extLst>
          </p:cNvPr>
          <p:cNvSpPr/>
          <p:nvPr/>
        </p:nvSpPr>
        <p:spPr>
          <a:xfrm>
            <a:off x="5608054" y="3315109"/>
            <a:ext cx="1457071" cy="1073942"/>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Application</a:t>
            </a:r>
          </a:p>
        </p:txBody>
      </p:sp>
      <p:cxnSp>
        <p:nvCxnSpPr>
          <p:cNvPr id="18" name="Connector: Elbow 17">
            <a:extLst>
              <a:ext uri="{FF2B5EF4-FFF2-40B4-BE49-F238E27FC236}">
                <a16:creationId xmlns:a16="http://schemas.microsoft.com/office/drawing/2014/main" id="{648F71A4-4DAD-425A-85FD-ACAF5C00EBB6}"/>
              </a:ext>
              <a:ext uri="{C183D7F6-B498-43B3-948B-1728B52AA6E4}">
                <adec:decorative xmlns:adec="http://schemas.microsoft.com/office/drawing/2017/decorative" val="1"/>
              </a:ext>
            </a:extLst>
          </p:cNvPr>
          <p:cNvCxnSpPr>
            <a:stCxn id="889" idx="3"/>
            <a:endCxn id="901" idx="1"/>
          </p:cNvCxnSpPr>
          <p:nvPr/>
        </p:nvCxnSpPr>
        <p:spPr>
          <a:xfrm>
            <a:off x="9426269" y="3840780"/>
            <a:ext cx="908074" cy="1662827"/>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EC253FC-EFBC-4B27-9914-E679D8FAA24B}"/>
              </a:ext>
              <a:ext uri="{C183D7F6-B498-43B3-948B-1728B52AA6E4}">
                <adec:decorative xmlns:adec="http://schemas.microsoft.com/office/drawing/2017/decorative" val="1"/>
              </a:ext>
            </a:extLst>
          </p:cNvPr>
          <p:cNvCxnSpPr>
            <a:stCxn id="889" idx="3"/>
            <a:endCxn id="900" idx="1"/>
          </p:cNvCxnSpPr>
          <p:nvPr/>
        </p:nvCxnSpPr>
        <p:spPr>
          <a:xfrm flipV="1">
            <a:off x="9426269" y="2542792"/>
            <a:ext cx="908074" cy="1297988"/>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03" name="Group 105">
            <a:extLst>
              <a:ext uri="{FF2B5EF4-FFF2-40B4-BE49-F238E27FC236}">
                <a16:creationId xmlns:a16="http://schemas.microsoft.com/office/drawing/2014/main" id="{6D783BCC-8D21-4FB2-96B8-63ED960B50AB}"/>
              </a:ext>
              <a:ext uri="{C183D7F6-B498-43B3-948B-1728B52AA6E4}">
                <adec:decorative xmlns:adec="http://schemas.microsoft.com/office/drawing/2017/decorative" val="1"/>
              </a:ext>
            </a:extLst>
          </p:cNvPr>
          <p:cNvGrpSpPr>
            <a:grpSpLocks noChangeAspect="1"/>
          </p:cNvGrpSpPr>
          <p:nvPr/>
        </p:nvGrpSpPr>
        <p:grpSpPr bwMode="auto">
          <a:xfrm>
            <a:off x="10198424" y="1915029"/>
            <a:ext cx="267874" cy="248348"/>
            <a:chOff x="2192" y="2781"/>
            <a:chExt cx="343" cy="318"/>
          </a:xfrm>
        </p:grpSpPr>
        <p:sp>
          <p:nvSpPr>
            <p:cNvPr id="104" name="AutoShape 104">
              <a:extLst>
                <a:ext uri="{FF2B5EF4-FFF2-40B4-BE49-F238E27FC236}">
                  <a16:creationId xmlns:a16="http://schemas.microsoft.com/office/drawing/2014/main" id="{35EBEFFD-17C8-4383-A69B-20F0AC7A3FD0}"/>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6">
              <a:extLst>
                <a:ext uri="{FF2B5EF4-FFF2-40B4-BE49-F238E27FC236}">
                  <a16:creationId xmlns:a16="http://schemas.microsoft.com/office/drawing/2014/main" id="{0967B7AC-8173-44C3-8908-163ABA62089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7">
              <a:extLst>
                <a:ext uri="{FF2B5EF4-FFF2-40B4-BE49-F238E27FC236}">
                  <a16:creationId xmlns:a16="http://schemas.microsoft.com/office/drawing/2014/main" id="{09C7130E-2B26-462E-BDA7-0723F3D47897}"/>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8">
              <a:extLst>
                <a:ext uri="{FF2B5EF4-FFF2-40B4-BE49-F238E27FC236}">
                  <a16:creationId xmlns:a16="http://schemas.microsoft.com/office/drawing/2014/main" id="{FEAEB9AB-626F-4EDE-A4E3-0EA60FB98191}"/>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9">
              <a:extLst>
                <a:ext uri="{FF2B5EF4-FFF2-40B4-BE49-F238E27FC236}">
                  <a16:creationId xmlns:a16="http://schemas.microsoft.com/office/drawing/2014/main" id="{01D7BFCA-CBF9-44CD-A31A-26B7D15B574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10">
              <a:extLst>
                <a:ext uri="{FF2B5EF4-FFF2-40B4-BE49-F238E27FC236}">
                  <a16:creationId xmlns:a16="http://schemas.microsoft.com/office/drawing/2014/main" id="{83AB2755-F5F0-47DD-8E63-FF72620FED2E}"/>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11">
              <a:extLst>
                <a:ext uri="{FF2B5EF4-FFF2-40B4-BE49-F238E27FC236}">
                  <a16:creationId xmlns:a16="http://schemas.microsoft.com/office/drawing/2014/main" id="{B140D1FA-73BD-4C4E-A18C-009EB95A893F}"/>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Oval 112">
              <a:extLst>
                <a:ext uri="{FF2B5EF4-FFF2-40B4-BE49-F238E27FC236}">
                  <a16:creationId xmlns:a16="http://schemas.microsoft.com/office/drawing/2014/main" id="{A4523DB1-2B45-41B3-84C0-CE0825A96E1C}"/>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Oval 113">
              <a:extLst>
                <a:ext uri="{FF2B5EF4-FFF2-40B4-BE49-F238E27FC236}">
                  <a16:creationId xmlns:a16="http://schemas.microsoft.com/office/drawing/2014/main" id="{FDF1D2C8-EECD-4FDA-8AA7-0C4A805A402E}"/>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Oval 114">
              <a:extLst>
                <a:ext uri="{FF2B5EF4-FFF2-40B4-BE49-F238E27FC236}">
                  <a16:creationId xmlns:a16="http://schemas.microsoft.com/office/drawing/2014/main" id="{1FA8CEC9-4179-4A8A-BD32-B3722440222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Oval 115">
              <a:extLst>
                <a:ext uri="{FF2B5EF4-FFF2-40B4-BE49-F238E27FC236}">
                  <a16:creationId xmlns:a16="http://schemas.microsoft.com/office/drawing/2014/main" id="{98F0C091-0BBC-4129-9515-1A6EA526955F}"/>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6">
              <a:extLst>
                <a:ext uri="{FF2B5EF4-FFF2-40B4-BE49-F238E27FC236}">
                  <a16:creationId xmlns:a16="http://schemas.microsoft.com/office/drawing/2014/main" id="{3B1E3D5F-6B45-4182-BB4F-ECC7EEB9C7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17">
              <a:extLst>
                <a:ext uri="{FF2B5EF4-FFF2-40B4-BE49-F238E27FC236}">
                  <a16:creationId xmlns:a16="http://schemas.microsoft.com/office/drawing/2014/main" id="{A5ED652E-7CDF-4D2A-BBB6-033986B7372C}"/>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18">
              <a:extLst>
                <a:ext uri="{FF2B5EF4-FFF2-40B4-BE49-F238E27FC236}">
                  <a16:creationId xmlns:a16="http://schemas.microsoft.com/office/drawing/2014/main" id="{CEEA393C-6024-43B7-BEAD-118239FF32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19">
              <a:extLst>
                <a:ext uri="{FF2B5EF4-FFF2-40B4-BE49-F238E27FC236}">
                  <a16:creationId xmlns:a16="http://schemas.microsoft.com/office/drawing/2014/main" id="{46312671-87B7-40A7-B176-270B4168E6B5}"/>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20">
              <a:extLst>
                <a:ext uri="{FF2B5EF4-FFF2-40B4-BE49-F238E27FC236}">
                  <a16:creationId xmlns:a16="http://schemas.microsoft.com/office/drawing/2014/main" id="{EC4F876F-FA64-4E37-8859-B280D1FB62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1">
              <a:extLst>
                <a:ext uri="{FF2B5EF4-FFF2-40B4-BE49-F238E27FC236}">
                  <a16:creationId xmlns:a16="http://schemas.microsoft.com/office/drawing/2014/main" id="{6C5B793E-FE78-48F7-9594-3393E37BAF2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22">
              <a:extLst>
                <a:ext uri="{FF2B5EF4-FFF2-40B4-BE49-F238E27FC236}">
                  <a16:creationId xmlns:a16="http://schemas.microsoft.com/office/drawing/2014/main" id="{38381355-A0E8-4580-8276-1AD1202796C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05">
            <a:extLst>
              <a:ext uri="{FF2B5EF4-FFF2-40B4-BE49-F238E27FC236}">
                <a16:creationId xmlns:a16="http://schemas.microsoft.com/office/drawing/2014/main" id="{E2C293B4-54BF-441D-867E-5977462488BF}"/>
              </a:ext>
              <a:ext uri="{C183D7F6-B498-43B3-948B-1728B52AA6E4}">
                <adec:decorative xmlns:adec="http://schemas.microsoft.com/office/drawing/2017/decorative" val="1"/>
              </a:ext>
            </a:extLst>
          </p:cNvPr>
          <p:cNvGrpSpPr>
            <a:grpSpLocks noChangeAspect="1"/>
          </p:cNvGrpSpPr>
          <p:nvPr/>
        </p:nvGrpSpPr>
        <p:grpSpPr bwMode="auto">
          <a:xfrm>
            <a:off x="10198424" y="3394544"/>
            <a:ext cx="267874" cy="248348"/>
            <a:chOff x="2192" y="2781"/>
            <a:chExt cx="343" cy="318"/>
          </a:xfrm>
        </p:grpSpPr>
        <p:sp>
          <p:nvSpPr>
            <p:cNvPr id="123" name="AutoShape 104">
              <a:extLst>
                <a:ext uri="{FF2B5EF4-FFF2-40B4-BE49-F238E27FC236}">
                  <a16:creationId xmlns:a16="http://schemas.microsoft.com/office/drawing/2014/main" id="{4EBD0077-7215-453A-9ACB-34E2D2E6EF2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06">
              <a:extLst>
                <a:ext uri="{FF2B5EF4-FFF2-40B4-BE49-F238E27FC236}">
                  <a16:creationId xmlns:a16="http://schemas.microsoft.com/office/drawing/2014/main" id="{EDF66504-1D6D-4C73-8AA6-30002C46042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07">
              <a:extLst>
                <a:ext uri="{FF2B5EF4-FFF2-40B4-BE49-F238E27FC236}">
                  <a16:creationId xmlns:a16="http://schemas.microsoft.com/office/drawing/2014/main" id="{A2D88A8E-B3C8-4C0C-A0CC-25073C7B822E}"/>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108">
              <a:extLst>
                <a:ext uri="{FF2B5EF4-FFF2-40B4-BE49-F238E27FC236}">
                  <a16:creationId xmlns:a16="http://schemas.microsoft.com/office/drawing/2014/main" id="{F6A951C1-1BDD-4FCE-A74F-8BFEBF319B0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09">
              <a:extLst>
                <a:ext uri="{FF2B5EF4-FFF2-40B4-BE49-F238E27FC236}">
                  <a16:creationId xmlns:a16="http://schemas.microsoft.com/office/drawing/2014/main" id="{6E6DE496-18BE-4F0E-A66F-25F0FD2F90BC}"/>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10">
              <a:extLst>
                <a:ext uri="{FF2B5EF4-FFF2-40B4-BE49-F238E27FC236}">
                  <a16:creationId xmlns:a16="http://schemas.microsoft.com/office/drawing/2014/main" id="{6E361E3D-7B6F-4351-A0BA-0166ED024445}"/>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111">
              <a:extLst>
                <a:ext uri="{FF2B5EF4-FFF2-40B4-BE49-F238E27FC236}">
                  <a16:creationId xmlns:a16="http://schemas.microsoft.com/office/drawing/2014/main" id="{3995904E-5D43-41D8-BB8B-D1F5D71279C4}"/>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Oval 112">
              <a:extLst>
                <a:ext uri="{FF2B5EF4-FFF2-40B4-BE49-F238E27FC236}">
                  <a16:creationId xmlns:a16="http://schemas.microsoft.com/office/drawing/2014/main" id="{B8B8B471-28C1-4B3E-A269-C718A557278B}"/>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Oval 113">
              <a:extLst>
                <a:ext uri="{FF2B5EF4-FFF2-40B4-BE49-F238E27FC236}">
                  <a16:creationId xmlns:a16="http://schemas.microsoft.com/office/drawing/2014/main" id="{ED061CDC-A7F5-4D44-BCB7-4EBECE1641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14">
              <a:extLst>
                <a:ext uri="{FF2B5EF4-FFF2-40B4-BE49-F238E27FC236}">
                  <a16:creationId xmlns:a16="http://schemas.microsoft.com/office/drawing/2014/main" id="{5D460C18-C94C-403D-80AC-72471D2A5AD0}"/>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Oval 115">
              <a:extLst>
                <a:ext uri="{FF2B5EF4-FFF2-40B4-BE49-F238E27FC236}">
                  <a16:creationId xmlns:a16="http://schemas.microsoft.com/office/drawing/2014/main" id="{7FD13A23-88D7-49A7-8E9E-D0EBFE92495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16">
              <a:extLst>
                <a:ext uri="{FF2B5EF4-FFF2-40B4-BE49-F238E27FC236}">
                  <a16:creationId xmlns:a16="http://schemas.microsoft.com/office/drawing/2014/main" id="{2F61776D-A9A5-4A92-A81F-28862018DCBE}"/>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Oval 117">
              <a:extLst>
                <a:ext uri="{FF2B5EF4-FFF2-40B4-BE49-F238E27FC236}">
                  <a16:creationId xmlns:a16="http://schemas.microsoft.com/office/drawing/2014/main" id="{A8A83975-D68E-4323-8C1E-3389D58AED86}"/>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Oval 118">
              <a:extLst>
                <a:ext uri="{FF2B5EF4-FFF2-40B4-BE49-F238E27FC236}">
                  <a16:creationId xmlns:a16="http://schemas.microsoft.com/office/drawing/2014/main" id="{0BF2F805-1018-4276-8CB5-5301C781F37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Oval 119">
              <a:extLst>
                <a:ext uri="{FF2B5EF4-FFF2-40B4-BE49-F238E27FC236}">
                  <a16:creationId xmlns:a16="http://schemas.microsoft.com/office/drawing/2014/main" id="{AF4648B2-11E1-4864-AB46-42D0AF69A6DB}"/>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20">
              <a:extLst>
                <a:ext uri="{FF2B5EF4-FFF2-40B4-BE49-F238E27FC236}">
                  <a16:creationId xmlns:a16="http://schemas.microsoft.com/office/drawing/2014/main" id="{C928FA22-F8D5-43F8-83A7-199531D0FB0C}"/>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Oval 121">
              <a:extLst>
                <a:ext uri="{FF2B5EF4-FFF2-40B4-BE49-F238E27FC236}">
                  <a16:creationId xmlns:a16="http://schemas.microsoft.com/office/drawing/2014/main" id="{B8F19705-533E-4403-B3E1-DCF40784BF49}"/>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22">
              <a:extLst>
                <a:ext uri="{FF2B5EF4-FFF2-40B4-BE49-F238E27FC236}">
                  <a16:creationId xmlns:a16="http://schemas.microsoft.com/office/drawing/2014/main" id="{F40C2225-2EF6-4474-AD55-DDC96F4F2B2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05">
            <a:extLst>
              <a:ext uri="{FF2B5EF4-FFF2-40B4-BE49-F238E27FC236}">
                <a16:creationId xmlns:a16="http://schemas.microsoft.com/office/drawing/2014/main" id="{8B975638-D43B-4566-87C2-3ACBDB2D2BFB}"/>
              </a:ext>
              <a:ext uri="{C183D7F6-B498-43B3-948B-1728B52AA6E4}">
                <adec:decorative xmlns:adec="http://schemas.microsoft.com/office/drawing/2017/decorative" val="1"/>
              </a:ext>
            </a:extLst>
          </p:cNvPr>
          <p:cNvGrpSpPr>
            <a:grpSpLocks noChangeAspect="1"/>
          </p:cNvGrpSpPr>
          <p:nvPr/>
        </p:nvGrpSpPr>
        <p:grpSpPr bwMode="auto">
          <a:xfrm>
            <a:off x="10198424" y="4875613"/>
            <a:ext cx="267874" cy="248348"/>
            <a:chOff x="2192" y="2781"/>
            <a:chExt cx="343" cy="318"/>
          </a:xfrm>
        </p:grpSpPr>
        <p:sp>
          <p:nvSpPr>
            <p:cNvPr id="142" name="AutoShape 104">
              <a:extLst>
                <a:ext uri="{FF2B5EF4-FFF2-40B4-BE49-F238E27FC236}">
                  <a16:creationId xmlns:a16="http://schemas.microsoft.com/office/drawing/2014/main" id="{E78D4D2A-9FC4-4452-BBA8-FBD0EA2A9044}"/>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06">
              <a:extLst>
                <a:ext uri="{FF2B5EF4-FFF2-40B4-BE49-F238E27FC236}">
                  <a16:creationId xmlns:a16="http://schemas.microsoft.com/office/drawing/2014/main" id="{D017341E-8CA7-44CE-B351-8F5C766CF368}"/>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rgbClr val="000000"/>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07">
              <a:extLst>
                <a:ext uri="{FF2B5EF4-FFF2-40B4-BE49-F238E27FC236}">
                  <a16:creationId xmlns:a16="http://schemas.microsoft.com/office/drawing/2014/main" id="{BB5CF9A3-CB4B-4C90-A841-F32A4B8E219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08">
              <a:extLst>
                <a:ext uri="{FF2B5EF4-FFF2-40B4-BE49-F238E27FC236}">
                  <a16:creationId xmlns:a16="http://schemas.microsoft.com/office/drawing/2014/main" id="{26D60C4B-C63C-44E0-83B0-FCC8060E0B58}"/>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09">
              <a:extLst>
                <a:ext uri="{FF2B5EF4-FFF2-40B4-BE49-F238E27FC236}">
                  <a16:creationId xmlns:a16="http://schemas.microsoft.com/office/drawing/2014/main" id="{699C30FD-E1FA-4440-ACB6-87AC4A15224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0">
              <a:extLst>
                <a:ext uri="{FF2B5EF4-FFF2-40B4-BE49-F238E27FC236}">
                  <a16:creationId xmlns:a16="http://schemas.microsoft.com/office/drawing/2014/main" id="{F58339B0-0B3C-414F-B8EB-EBF47B9B8619}"/>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11">
              <a:extLst>
                <a:ext uri="{FF2B5EF4-FFF2-40B4-BE49-F238E27FC236}">
                  <a16:creationId xmlns:a16="http://schemas.microsoft.com/office/drawing/2014/main" id="{1DFD104F-637B-4104-A786-B77CFEF08697}"/>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Oval 112">
              <a:extLst>
                <a:ext uri="{FF2B5EF4-FFF2-40B4-BE49-F238E27FC236}">
                  <a16:creationId xmlns:a16="http://schemas.microsoft.com/office/drawing/2014/main" id="{69497C0B-4970-4C34-8A50-574483E63308}"/>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Oval 113">
              <a:extLst>
                <a:ext uri="{FF2B5EF4-FFF2-40B4-BE49-F238E27FC236}">
                  <a16:creationId xmlns:a16="http://schemas.microsoft.com/office/drawing/2014/main" id="{7485E192-E5EF-4418-A261-E41B963BA04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14">
              <a:extLst>
                <a:ext uri="{FF2B5EF4-FFF2-40B4-BE49-F238E27FC236}">
                  <a16:creationId xmlns:a16="http://schemas.microsoft.com/office/drawing/2014/main" id="{F91C0F33-6378-43C7-A3C7-E9F83CBAC06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115">
              <a:extLst>
                <a:ext uri="{FF2B5EF4-FFF2-40B4-BE49-F238E27FC236}">
                  <a16:creationId xmlns:a16="http://schemas.microsoft.com/office/drawing/2014/main" id="{C8351784-D4AF-48A6-AC86-044F32E5F3E8}"/>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Oval 116">
              <a:extLst>
                <a:ext uri="{FF2B5EF4-FFF2-40B4-BE49-F238E27FC236}">
                  <a16:creationId xmlns:a16="http://schemas.microsoft.com/office/drawing/2014/main" id="{F10E988E-B7B4-4FDD-80BB-B3879684656C}"/>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Oval 117">
              <a:extLst>
                <a:ext uri="{FF2B5EF4-FFF2-40B4-BE49-F238E27FC236}">
                  <a16:creationId xmlns:a16="http://schemas.microsoft.com/office/drawing/2014/main" id="{85A53427-9B25-451C-90B9-BCF24104D50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Oval 118">
              <a:extLst>
                <a:ext uri="{FF2B5EF4-FFF2-40B4-BE49-F238E27FC236}">
                  <a16:creationId xmlns:a16="http://schemas.microsoft.com/office/drawing/2014/main" id="{BF785090-8E3D-482C-B615-49329CF14ED2}"/>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Oval 119">
              <a:extLst>
                <a:ext uri="{FF2B5EF4-FFF2-40B4-BE49-F238E27FC236}">
                  <a16:creationId xmlns:a16="http://schemas.microsoft.com/office/drawing/2014/main" id="{97C6DD86-ABB1-412A-833D-4FD94DF11B13}"/>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Oval 120">
              <a:extLst>
                <a:ext uri="{FF2B5EF4-FFF2-40B4-BE49-F238E27FC236}">
                  <a16:creationId xmlns:a16="http://schemas.microsoft.com/office/drawing/2014/main" id="{F6998312-A499-4E62-8CA5-A0D68AC4764B}"/>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Oval 121">
              <a:extLst>
                <a:ext uri="{FF2B5EF4-FFF2-40B4-BE49-F238E27FC236}">
                  <a16:creationId xmlns:a16="http://schemas.microsoft.com/office/drawing/2014/main" id="{7DB3DC24-A0F9-4A12-86CE-65A581C0D86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122">
              <a:extLst>
                <a:ext uri="{FF2B5EF4-FFF2-40B4-BE49-F238E27FC236}">
                  <a16:creationId xmlns:a16="http://schemas.microsoft.com/office/drawing/2014/main" id="{E6F76429-7A3D-4ADA-9E5F-CB55FD4716E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60" name="Connector: Elbow 159">
            <a:extLst>
              <a:ext uri="{FF2B5EF4-FFF2-40B4-BE49-F238E27FC236}">
                <a16:creationId xmlns:a16="http://schemas.microsoft.com/office/drawing/2014/main" id="{5D24414E-EAB6-46EE-BA2B-79101F67EE37}"/>
              </a:ext>
              <a:ext uri="{C183D7F6-B498-43B3-948B-1728B52AA6E4}">
                <adec:decorative xmlns:adec="http://schemas.microsoft.com/office/drawing/2017/decorative" val="1"/>
              </a:ext>
            </a:extLst>
          </p:cNvPr>
          <p:cNvCxnSpPr>
            <a:cxnSpLocks/>
            <a:stCxn id="889" idx="3"/>
            <a:endCxn id="898" idx="1"/>
          </p:cNvCxnSpPr>
          <p:nvPr/>
        </p:nvCxnSpPr>
        <p:spPr>
          <a:xfrm>
            <a:off x="9426269" y="3840780"/>
            <a:ext cx="908074" cy="182420"/>
          </a:xfrm>
          <a:prstGeom prst="bentConnector3">
            <a:avLst/>
          </a:prstGeom>
          <a:ln w="19050">
            <a:solidFill>
              <a:schemeClr val="accent1"/>
            </a:solidFill>
            <a:miter lim="800000"/>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161" name="Group 386">
            <a:extLst>
              <a:ext uri="{FF2B5EF4-FFF2-40B4-BE49-F238E27FC236}">
                <a16:creationId xmlns:a16="http://schemas.microsoft.com/office/drawing/2014/main" id="{CA5683D7-BC98-4D5F-90B1-BDF108C063D7}"/>
              </a:ext>
              <a:ext uri="{C183D7F6-B498-43B3-948B-1728B52AA6E4}">
                <adec:decorative xmlns:adec="http://schemas.microsoft.com/office/drawing/2017/decorative" val="1"/>
              </a:ext>
            </a:extLst>
          </p:cNvPr>
          <p:cNvGrpSpPr>
            <a:grpSpLocks noChangeAspect="1"/>
          </p:cNvGrpSpPr>
          <p:nvPr/>
        </p:nvGrpSpPr>
        <p:grpSpPr bwMode="auto">
          <a:xfrm>
            <a:off x="6024363" y="3737164"/>
            <a:ext cx="624453" cy="468338"/>
            <a:chOff x="7014" y="2816"/>
            <a:chExt cx="312" cy="234"/>
          </a:xfrm>
        </p:grpSpPr>
        <p:sp>
          <p:nvSpPr>
            <p:cNvPr id="162" name="AutoShape 385">
              <a:extLst>
                <a:ext uri="{FF2B5EF4-FFF2-40B4-BE49-F238E27FC236}">
                  <a16:creationId xmlns:a16="http://schemas.microsoft.com/office/drawing/2014/main" id="{14214AFA-7F52-477B-A938-708E982FD9F6}"/>
                </a:ext>
                <a:ext uri="{C183D7F6-B498-43B3-948B-1728B52AA6E4}">
                  <adec:decorative xmlns:adec="http://schemas.microsoft.com/office/drawing/2017/decorative" val="1"/>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387">
              <a:extLst>
                <a:ext uri="{FF2B5EF4-FFF2-40B4-BE49-F238E27FC236}">
                  <a16:creationId xmlns:a16="http://schemas.microsoft.com/office/drawing/2014/main" id="{DE29E75D-4962-450C-A91F-E344E1A51EC6}"/>
                </a:ext>
                <a:ext uri="{C183D7F6-B498-43B3-948B-1728B52AA6E4}">
                  <adec:decorative xmlns:adec="http://schemas.microsoft.com/office/drawing/2017/decorative" val="1"/>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388">
              <a:extLst>
                <a:ext uri="{FF2B5EF4-FFF2-40B4-BE49-F238E27FC236}">
                  <a16:creationId xmlns:a16="http://schemas.microsoft.com/office/drawing/2014/main" id="{7F9A694C-83E4-4F76-B87A-951AA9D82B43}"/>
                </a:ext>
                <a:ext uri="{C183D7F6-B498-43B3-948B-1728B52AA6E4}">
                  <adec:decorative xmlns:adec="http://schemas.microsoft.com/office/drawing/2017/decorative" val="1"/>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389">
              <a:extLst>
                <a:ext uri="{FF2B5EF4-FFF2-40B4-BE49-F238E27FC236}">
                  <a16:creationId xmlns:a16="http://schemas.microsoft.com/office/drawing/2014/main" id="{DD347EAB-CDBD-470D-BC08-EA9F2EA93DED}"/>
                </a:ext>
                <a:ext uri="{C183D7F6-B498-43B3-948B-1728B52AA6E4}">
                  <adec:decorative xmlns:adec="http://schemas.microsoft.com/office/drawing/2017/decorative" val="1"/>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390">
              <a:extLst>
                <a:ext uri="{FF2B5EF4-FFF2-40B4-BE49-F238E27FC236}">
                  <a16:creationId xmlns:a16="http://schemas.microsoft.com/office/drawing/2014/main" id="{B99A0015-3EF1-4F2C-804E-B3BFAF16C4BD}"/>
                </a:ext>
                <a:ext uri="{C183D7F6-B498-43B3-948B-1728B52AA6E4}">
                  <adec:decorative xmlns:adec="http://schemas.microsoft.com/office/drawing/2017/decorative" val="1"/>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391">
              <a:extLst>
                <a:ext uri="{FF2B5EF4-FFF2-40B4-BE49-F238E27FC236}">
                  <a16:creationId xmlns:a16="http://schemas.microsoft.com/office/drawing/2014/main" id="{F5F7D9B6-69FD-4CB1-B8D0-62EF011F8F0C}"/>
                </a:ext>
                <a:ext uri="{C183D7F6-B498-43B3-948B-1728B52AA6E4}">
                  <adec:decorative xmlns:adec="http://schemas.microsoft.com/office/drawing/2017/decorative" val="1"/>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392">
              <a:extLst>
                <a:ext uri="{FF2B5EF4-FFF2-40B4-BE49-F238E27FC236}">
                  <a16:creationId xmlns:a16="http://schemas.microsoft.com/office/drawing/2014/main" id="{B0072916-A74E-49B9-9ABE-154849F5671E}"/>
                </a:ext>
                <a:ext uri="{C183D7F6-B498-43B3-948B-1728B52AA6E4}">
                  <adec:decorative xmlns:adec="http://schemas.microsoft.com/office/drawing/2017/decorative" val="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393">
              <a:extLst>
                <a:ext uri="{FF2B5EF4-FFF2-40B4-BE49-F238E27FC236}">
                  <a16:creationId xmlns:a16="http://schemas.microsoft.com/office/drawing/2014/main" id="{14FAA686-4CFC-425A-8D2B-19A8853D6B5A}"/>
                </a:ext>
                <a:ext uri="{C183D7F6-B498-43B3-948B-1728B52AA6E4}">
                  <adec:decorative xmlns:adec="http://schemas.microsoft.com/office/drawing/2017/decorative" val="1"/>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394">
              <a:extLst>
                <a:ext uri="{FF2B5EF4-FFF2-40B4-BE49-F238E27FC236}">
                  <a16:creationId xmlns:a16="http://schemas.microsoft.com/office/drawing/2014/main" id="{5309C7FD-AAAB-4F9E-90EE-D669C9D194E8}"/>
                </a:ext>
                <a:ext uri="{C183D7F6-B498-43B3-948B-1728B52AA6E4}">
                  <adec:decorative xmlns:adec="http://schemas.microsoft.com/office/drawing/2017/decorative" val="1"/>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395">
              <a:extLst>
                <a:ext uri="{FF2B5EF4-FFF2-40B4-BE49-F238E27FC236}">
                  <a16:creationId xmlns:a16="http://schemas.microsoft.com/office/drawing/2014/main" id="{885BFD09-E645-4CA7-AF76-51B61E4B1A6B}"/>
                </a:ext>
                <a:ext uri="{C183D7F6-B498-43B3-948B-1728B52AA6E4}">
                  <adec:decorative xmlns:adec="http://schemas.microsoft.com/office/drawing/2017/decorative" val="1"/>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396">
              <a:extLst>
                <a:ext uri="{FF2B5EF4-FFF2-40B4-BE49-F238E27FC236}">
                  <a16:creationId xmlns:a16="http://schemas.microsoft.com/office/drawing/2014/main" id="{89F39F05-A20A-4D32-A711-D503A410B470}"/>
                </a:ext>
                <a:ext uri="{C183D7F6-B498-43B3-948B-1728B52AA6E4}">
                  <adec:decorative xmlns:adec="http://schemas.microsoft.com/office/drawing/2017/decorative" val="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397">
              <a:extLst>
                <a:ext uri="{FF2B5EF4-FFF2-40B4-BE49-F238E27FC236}">
                  <a16:creationId xmlns:a16="http://schemas.microsoft.com/office/drawing/2014/main" id="{5017E411-163F-4FEC-95A6-2E4304D05B9F}"/>
                </a:ext>
                <a:ext uri="{C183D7F6-B498-43B3-948B-1728B52AA6E4}">
                  <adec:decorative xmlns:adec="http://schemas.microsoft.com/office/drawing/2017/decorative" val="1"/>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A3E185A2-2521-4040-8907-BF02BD0D28AA}"/>
              </a:ext>
            </a:extLst>
          </p:cNvPr>
          <p:cNvSpPr/>
          <p:nvPr/>
        </p:nvSpPr>
        <p:spPr bwMode="auto">
          <a:xfrm>
            <a:off x="10869522" y="567813"/>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18872894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181045" cy="492443"/>
          </a:xfrm>
        </p:spPr>
        <p:txBody>
          <a:bodyPr/>
          <a:lstStyle/>
          <a:p>
            <a:r>
              <a:rPr lang="en-US" sz="3200"/>
              <a:t>Azure Arc-enabled data services (1 of 5)</a:t>
            </a:r>
          </a:p>
        </p:txBody>
      </p:sp>
      <p:sp>
        <p:nvSpPr>
          <p:cNvPr id="4" name="Text Placeholder 3">
            <a:extLst>
              <a:ext uri="{FF2B5EF4-FFF2-40B4-BE49-F238E27FC236}">
                <a16:creationId xmlns:a16="http://schemas.microsoft.com/office/drawing/2014/main" id="{FD827060-5BF0-4F87-8DE7-AA55FDB97FF5}"/>
              </a:ext>
            </a:extLst>
          </p:cNvPr>
          <p:cNvSpPr>
            <a:spLocks noGrp="1"/>
          </p:cNvSpPr>
          <p:nvPr>
            <p:ph type="body" sz="quarter" idx="13"/>
          </p:nvPr>
        </p:nvSpPr>
        <p:spPr>
          <a:xfrm>
            <a:off x="584199" y="1064419"/>
            <a:ext cx="5614469" cy="369887"/>
          </a:xfrm>
        </p:spPr>
        <p:txBody>
          <a:bodyPr vert="horz" wrap="square" lIns="0" tIns="0" rIns="0" bIns="0" rtlCol="0">
            <a:spAutoFit/>
          </a:bodyPr>
          <a:lstStyle/>
          <a:p>
            <a:r>
              <a:rPr lang="en-US">
                <a:solidFill>
                  <a:srgbClr val="50E6FF"/>
                </a:solidFill>
              </a:rPr>
              <a:t>SQL Managed Instance High Availability</a:t>
            </a:r>
          </a:p>
        </p:txBody>
      </p:sp>
      <p:sp>
        <p:nvSpPr>
          <p:cNvPr id="3" name="Content Placeholder 2">
            <a:extLst>
              <a:ext uri="{FF2B5EF4-FFF2-40B4-BE49-F238E27FC236}">
                <a16:creationId xmlns:a16="http://schemas.microsoft.com/office/drawing/2014/main" id="{B27076CB-5222-45C2-8D8A-A10E4DB269FD}"/>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cxnSp>
        <p:nvCxnSpPr>
          <p:cNvPr id="64" name="Straight Connector 63" descr="Diagram showing K8s Worker Node module consisting of Data Controller which is further divided into three K8s Worker Nodes which are composed of Pod.">
            <a:extLst>
              <a:ext uri="{FF2B5EF4-FFF2-40B4-BE49-F238E27FC236}">
                <a16:creationId xmlns:a16="http://schemas.microsoft.com/office/drawing/2014/main" id="{8565BA72-8B0F-4CAC-82DF-8D12B3C0AD59}"/>
              </a:ext>
              <a:ext uri="{C183D7F6-B498-43B3-948B-1728B52AA6E4}">
                <adec:decorative xmlns:adec="http://schemas.microsoft.com/office/drawing/2017/decorative" val="0"/>
              </a:ext>
            </a:extLst>
          </p:cNvPr>
          <p:cNvCxnSpPr>
            <a:cxnSpLocks/>
            <a:stCxn id="66" idx="2"/>
            <a:endCxn id="75"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Rectangle 65" descr="The first K8s Worker Node is composed of a Pod, SQL MI Primary and AG agent, the second K8s Worker Node is composed of a Pod, SQL MI Secondary and AG agent and the third K8s Worker Node is composed of a Pod, SQL MI Secondary and AG agent.">
            <a:extLst>
              <a:ext uri="{FF2B5EF4-FFF2-40B4-BE49-F238E27FC236}">
                <a16:creationId xmlns:a16="http://schemas.microsoft.com/office/drawing/2014/main" id="{D75EA957-E8D0-4D61-A5E7-307F9F0CF0AE}"/>
              </a:ext>
              <a:ext uri="{C183D7F6-B498-43B3-948B-1728B52AA6E4}">
                <adec:decorative xmlns:adec="http://schemas.microsoft.com/office/drawing/2017/decorative" val="0"/>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7" name="Rectangle 66" descr="SQL MI Primary, SQL MI Secondary and SQL MI Secondary are highlighted together as Availability Group.">
            <a:extLst>
              <a:ext uri="{FF2B5EF4-FFF2-40B4-BE49-F238E27FC236}">
                <a16:creationId xmlns:a16="http://schemas.microsoft.com/office/drawing/2014/main" id="{CD1A6FA6-F7A8-4AC5-A956-8725F57F3A7C}"/>
              </a:ext>
              <a:ext uri="{C183D7F6-B498-43B3-948B-1728B52AA6E4}">
                <adec:decorative xmlns:adec="http://schemas.microsoft.com/office/drawing/2017/decorative" val="0"/>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8" name="Rectangle 67" descr="Web App interconnected to Service which is interconnected to Load Balance is connected to K8s Worker Node.">
            <a:extLst>
              <a:ext uri="{FF2B5EF4-FFF2-40B4-BE49-F238E27FC236}">
                <a16:creationId xmlns:a16="http://schemas.microsoft.com/office/drawing/2014/main" id="{ADF3225F-693F-4D59-99E0-9CCD6BF9932B}"/>
              </a:ext>
              <a:ext uri="{C183D7F6-B498-43B3-948B-1728B52AA6E4}">
                <adec:decorative xmlns:adec="http://schemas.microsoft.com/office/drawing/2017/decorative" val="0"/>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8" name="Group 7">
            <a:extLst>
              <a:ext uri="{FF2B5EF4-FFF2-40B4-BE49-F238E27FC236}">
                <a16:creationId xmlns:a16="http://schemas.microsoft.com/office/drawing/2014/main" id="{139D827F-3EDD-418F-A630-2280F211EB2C}"/>
              </a:ext>
              <a:ext uri="{C183D7F6-B498-43B3-948B-1728B52AA6E4}">
                <adec:decorative xmlns:adec="http://schemas.microsoft.com/office/drawing/2017/decorative" val="1"/>
              </a:ext>
            </a:extLst>
          </p:cNvPr>
          <p:cNvGrpSpPr/>
          <p:nvPr/>
        </p:nvGrpSpPr>
        <p:grpSpPr>
          <a:xfrm>
            <a:off x="5988027" y="3088058"/>
            <a:ext cx="1371600" cy="619246"/>
            <a:chOff x="5988027" y="3088058"/>
            <a:chExt cx="1371600" cy="619246"/>
          </a:xfrm>
        </p:grpSpPr>
        <p:sp>
          <p:nvSpPr>
            <p:cNvPr id="70" name="Rectangle 69">
              <a:extLst>
                <a:ext uri="{FF2B5EF4-FFF2-40B4-BE49-F238E27FC236}">
                  <a16:creationId xmlns:a16="http://schemas.microsoft.com/office/drawing/2014/main" id="{7516A297-010C-4335-B61B-AF5A3EFBFB65}"/>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4F47B917-7E2F-4AE5-943D-C0FA33474D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81227" y="3189863"/>
              <a:ext cx="415636" cy="415636"/>
            </a:xfrm>
            <a:prstGeom prst="rect">
              <a:avLst/>
            </a:prstGeom>
          </p:spPr>
        </p:pic>
      </p:grpSp>
      <p:pic>
        <p:nvPicPr>
          <p:cNvPr id="72" name="Picture 2">
            <a:extLst>
              <a:ext uri="{FF2B5EF4-FFF2-40B4-BE49-F238E27FC236}">
                <a16:creationId xmlns:a16="http://schemas.microsoft.com/office/drawing/2014/main" id="{6280CEAB-CF92-4136-87DA-52D4A070126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36DA4CA0-E765-4423-A620-45D779B2F330}"/>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5" name="Rectangle 74">
            <a:extLst>
              <a:ext uri="{FF2B5EF4-FFF2-40B4-BE49-F238E27FC236}">
                <a16:creationId xmlns:a16="http://schemas.microsoft.com/office/drawing/2014/main" id="{BA0409F5-9F5B-472E-AC37-47A1F2FB18D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8" name="Rectangle 77">
            <a:extLst>
              <a:ext uri="{FF2B5EF4-FFF2-40B4-BE49-F238E27FC236}">
                <a16:creationId xmlns:a16="http://schemas.microsoft.com/office/drawing/2014/main" id="{841A56AD-1089-40B9-BF25-16F2A9BD564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0" name="Group 9">
            <a:extLst>
              <a:ext uri="{FF2B5EF4-FFF2-40B4-BE49-F238E27FC236}">
                <a16:creationId xmlns:a16="http://schemas.microsoft.com/office/drawing/2014/main" id="{D94F9827-D115-4170-ABB7-9CC3B9DF42FB}"/>
              </a:ext>
              <a:ext uri="{C183D7F6-B498-43B3-948B-1728B52AA6E4}">
                <adec:decorative xmlns:adec="http://schemas.microsoft.com/office/drawing/2017/decorative" val="1"/>
              </a:ext>
            </a:extLst>
          </p:cNvPr>
          <p:cNvGrpSpPr/>
          <p:nvPr/>
        </p:nvGrpSpPr>
        <p:grpSpPr>
          <a:xfrm>
            <a:off x="7998607" y="3088058"/>
            <a:ext cx="1371600" cy="619246"/>
            <a:chOff x="7998607" y="3088058"/>
            <a:chExt cx="1371600" cy="619246"/>
          </a:xfrm>
        </p:grpSpPr>
        <p:sp>
          <p:nvSpPr>
            <p:cNvPr id="83" name="Rectangle 82">
              <a:extLst>
                <a:ext uri="{FF2B5EF4-FFF2-40B4-BE49-F238E27FC236}">
                  <a16:creationId xmlns:a16="http://schemas.microsoft.com/office/drawing/2014/main" id="{AB2C8561-EDC1-4C73-8D7A-7D882C1D4AAD}"/>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5" name="Graphic 84">
              <a:extLst>
                <a:ext uri="{FF2B5EF4-FFF2-40B4-BE49-F238E27FC236}">
                  <a16:creationId xmlns:a16="http://schemas.microsoft.com/office/drawing/2014/main" id="{84F86DF3-6F36-428F-8078-3066E874843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60" y="3189863"/>
              <a:ext cx="415636" cy="415636"/>
            </a:xfrm>
            <a:prstGeom prst="rect">
              <a:avLst/>
            </a:prstGeom>
          </p:spPr>
        </p:pic>
      </p:grpSp>
      <p:pic>
        <p:nvPicPr>
          <p:cNvPr id="86" name="Picture 2">
            <a:extLst>
              <a:ext uri="{FF2B5EF4-FFF2-40B4-BE49-F238E27FC236}">
                <a16:creationId xmlns:a16="http://schemas.microsoft.com/office/drawing/2014/main" id="{28447319-3B97-42C4-931D-DEC7A2CC374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14C7DA51-B2F4-4D60-83FC-9992A7AF3F61}"/>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8" name="Rectangle 87">
            <a:extLst>
              <a:ext uri="{FF2B5EF4-FFF2-40B4-BE49-F238E27FC236}">
                <a16:creationId xmlns:a16="http://schemas.microsoft.com/office/drawing/2014/main" id="{A4331E2B-2AFF-48E0-8FF7-48D85A5CA304}"/>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9" name="Rectangle 88">
            <a:extLst>
              <a:ext uri="{FF2B5EF4-FFF2-40B4-BE49-F238E27FC236}">
                <a16:creationId xmlns:a16="http://schemas.microsoft.com/office/drawing/2014/main" id="{A0C2B7AA-F0CF-476A-99B5-58463317B7A4}"/>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grpSp>
        <p:nvGrpSpPr>
          <p:cNvPr id="11" name="Group 10">
            <a:extLst>
              <a:ext uri="{FF2B5EF4-FFF2-40B4-BE49-F238E27FC236}">
                <a16:creationId xmlns:a16="http://schemas.microsoft.com/office/drawing/2014/main" id="{DCAEFF42-2231-4051-811B-5E2B9F0DD3B1}"/>
              </a:ext>
              <a:ext uri="{C183D7F6-B498-43B3-948B-1728B52AA6E4}">
                <adec:decorative xmlns:adec="http://schemas.microsoft.com/office/drawing/2017/decorative" val="1"/>
              </a:ext>
            </a:extLst>
          </p:cNvPr>
          <p:cNvGrpSpPr/>
          <p:nvPr/>
        </p:nvGrpSpPr>
        <p:grpSpPr>
          <a:xfrm>
            <a:off x="10009188" y="3088058"/>
            <a:ext cx="1371600" cy="619246"/>
            <a:chOff x="10009188" y="3088058"/>
            <a:chExt cx="1371600" cy="619246"/>
          </a:xfrm>
        </p:grpSpPr>
        <p:sp>
          <p:nvSpPr>
            <p:cNvPr id="90" name="Rectangle 89">
              <a:extLst>
                <a:ext uri="{FF2B5EF4-FFF2-40B4-BE49-F238E27FC236}">
                  <a16:creationId xmlns:a16="http://schemas.microsoft.com/office/drawing/2014/main" id="{F1C2AA91-94B8-4B9E-BF38-1BA75DD96726}"/>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91" name="Graphic 90">
              <a:extLst>
                <a:ext uri="{FF2B5EF4-FFF2-40B4-BE49-F238E27FC236}">
                  <a16:creationId xmlns:a16="http://schemas.microsoft.com/office/drawing/2014/main" id="{55FD1B8C-A556-4BFE-ABA5-2719561516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80984" y="3189863"/>
              <a:ext cx="415636" cy="415636"/>
            </a:xfrm>
            <a:prstGeom prst="rect">
              <a:avLst/>
            </a:prstGeom>
          </p:spPr>
        </p:pic>
      </p:grpSp>
      <p:pic>
        <p:nvPicPr>
          <p:cNvPr id="92" name="Picture 2">
            <a:extLst>
              <a:ext uri="{FF2B5EF4-FFF2-40B4-BE49-F238E27FC236}">
                <a16:creationId xmlns:a16="http://schemas.microsoft.com/office/drawing/2014/main" id="{6BA53110-4660-4E6A-9FFB-7997112D6F20}"/>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825C9777-2D31-4F30-8BD9-CC4699D25CFC}"/>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94" name="Rectangle 93">
            <a:extLst>
              <a:ext uri="{FF2B5EF4-FFF2-40B4-BE49-F238E27FC236}">
                <a16:creationId xmlns:a16="http://schemas.microsoft.com/office/drawing/2014/main" id="{0C1547C6-B80B-4799-8A96-5B505E724849}"/>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95" name="Graphic 94">
            <a:extLst>
              <a:ext uri="{FF2B5EF4-FFF2-40B4-BE49-F238E27FC236}">
                <a16:creationId xmlns:a16="http://schemas.microsoft.com/office/drawing/2014/main" id="{C74B2FA6-2D6A-4FD2-B525-0D9273781DD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85724" y="1087652"/>
            <a:ext cx="415636" cy="415636"/>
          </a:xfrm>
          <a:prstGeom prst="rect">
            <a:avLst/>
          </a:prstGeom>
        </p:spPr>
      </p:pic>
      <p:cxnSp>
        <p:nvCxnSpPr>
          <p:cNvPr id="96" name="Connector: Elbow 95">
            <a:extLst>
              <a:ext uri="{FF2B5EF4-FFF2-40B4-BE49-F238E27FC236}">
                <a16:creationId xmlns:a16="http://schemas.microsoft.com/office/drawing/2014/main" id="{57148794-3065-46E5-B1CE-15C4C319383E}"/>
              </a:ext>
              <a:ext uri="{C183D7F6-B498-43B3-948B-1728B52AA6E4}">
                <adec:decorative xmlns:adec="http://schemas.microsoft.com/office/drawing/2017/decorative" val="1"/>
              </a:ext>
            </a:extLst>
          </p:cNvPr>
          <p:cNvCxnSpPr>
            <a:cxnSpLocks/>
            <a:stCxn id="66" idx="2"/>
            <a:endCxn id="88"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F0218CF7-EFCA-405F-B46E-CF4B8EB48226}"/>
              </a:ext>
              <a:ext uri="{C183D7F6-B498-43B3-948B-1728B52AA6E4}">
                <adec:decorative xmlns:adec="http://schemas.microsoft.com/office/drawing/2017/decorative" val="1"/>
              </a:ext>
            </a:extLst>
          </p:cNvPr>
          <p:cNvCxnSpPr>
            <a:cxnSpLocks/>
            <a:stCxn id="66" idx="2"/>
            <a:endCxn id="67"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4607056D-E5C2-4C6B-9640-FC73AF140C81}"/>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00" name="Rectangle 99">
            <a:extLst>
              <a:ext uri="{FF2B5EF4-FFF2-40B4-BE49-F238E27FC236}">
                <a16:creationId xmlns:a16="http://schemas.microsoft.com/office/drawing/2014/main" id="{D38A1B8B-B7B4-4317-A98C-BDD9C984D3E0}"/>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01" name="Rectangle 100">
            <a:extLst>
              <a:ext uri="{FF2B5EF4-FFF2-40B4-BE49-F238E27FC236}">
                <a16:creationId xmlns:a16="http://schemas.microsoft.com/office/drawing/2014/main" id="{81C90A8D-6A27-43AE-887A-51B9A7A726A2}"/>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02" name="Straight Arrow Connector 101">
            <a:extLst>
              <a:ext uri="{FF2B5EF4-FFF2-40B4-BE49-F238E27FC236}">
                <a16:creationId xmlns:a16="http://schemas.microsoft.com/office/drawing/2014/main" id="{6A0467EB-4776-4B31-A0D0-97E5316E19DE}"/>
              </a:ext>
              <a:ext uri="{C183D7F6-B498-43B3-948B-1728B52AA6E4}">
                <adec:decorative xmlns:adec="http://schemas.microsoft.com/office/drawing/2017/decorative" val="1"/>
              </a:ext>
            </a:extLst>
          </p:cNvPr>
          <p:cNvCxnSpPr>
            <a:cxnSpLocks/>
            <a:stCxn id="101" idx="0"/>
            <a:endCxn id="100" idx="2"/>
          </p:cNvCxnSpPr>
          <p:nvPr/>
        </p:nvCxnSpPr>
        <p:spPr>
          <a:xfrm flipV="1">
            <a:off x="7067343" y="5543973"/>
            <a:ext cx="0" cy="377374"/>
          </a:xfrm>
          <a:prstGeom prst="straightConnector1">
            <a:avLst/>
          </a:prstGeom>
          <a:ln w="19050">
            <a:solidFill>
              <a:schemeClr val="tx1"/>
            </a:solidFill>
            <a:headEnd type="triangl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E466DBED-591B-413A-8D4E-2400D735F2C7}"/>
              </a:ext>
              <a:ext uri="{C183D7F6-B498-43B3-948B-1728B52AA6E4}">
                <adec:decorative xmlns:adec="http://schemas.microsoft.com/office/drawing/2017/decorative" val="1"/>
              </a:ext>
            </a:extLst>
          </p:cNvPr>
          <p:cNvCxnSpPr>
            <a:cxnSpLocks/>
            <a:stCxn id="99" idx="1"/>
            <a:endCxn id="100"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0A9747-F6F0-4989-AF8A-0AC7DC259918}"/>
              </a:ext>
              <a:ext uri="{C183D7F6-B498-43B3-948B-1728B52AA6E4}">
                <adec:decorative xmlns:adec="http://schemas.microsoft.com/office/drawing/2017/decorative" val="1"/>
              </a:ext>
            </a:extLst>
          </p:cNvPr>
          <p:cNvCxnSpPr>
            <a:cxnSpLocks/>
            <a:stCxn id="99" idx="0"/>
            <a:endCxn id="67" idx="2"/>
          </p:cNvCxnSpPr>
          <p:nvPr/>
        </p:nvCxnSpPr>
        <p:spPr>
          <a:xfrm rot="16200000" flipV="1">
            <a:off x="7542334" y="3671743"/>
            <a:ext cx="275484" cy="2012497"/>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7C48D0C-F47B-45C9-8FD1-FB34AB19E6BA}"/>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Tree>
    <p:extLst>
      <p:ext uri="{BB962C8B-B14F-4D97-AF65-F5344CB8AC3E}">
        <p14:creationId xmlns:p14="http://schemas.microsoft.com/office/powerpoint/2010/main" val="7964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par>
                                <p:cTn id="39" presetID="22" presetClass="entr" presetSubtype="2"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right)">
                                      <p:cBhvr>
                                        <p:cTn id="41" dur="500"/>
                                        <p:tgtEl>
                                          <p:spTgt spid="104"/>
                                        </p:tgtEl>
                                      </p:cBhvr>
                                    </p:animEffect>
                                  </p:childTnLst>
                                </p:cTn>
                              </p:par>
                              <p:par>
                                <p:cTn id="42" presetID="16" presetClass="entr" presetSubtype="37" fill="hold"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barn(outVertical)">
                                      <p:cBhvr>
                                        <p:cTn id="44" dur="500"/>
                                        <p:tgtEl>
                                          <p:spTgt spid="103"/>
                                        </p:tgtEl>
                                      </p:cBhvr>
                                    </p:animEffect>
                                  </p:childTnLst>
                                </p:cTn>
                              </p:par>
                              <p:par>
                                <p:cTn id="45" presetID="16" presetClass="entr" presetSubtype="42"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barn(outHorizontal)">
                                      <p:cBhvr>
                                        <p:cTn id="4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7" grpId="0" animBg="1"/>
      <p:bldP spid="93" grpId="0" animBg="1"/>
      <p:bldP spid="99" grpId="0" animBg="1"/>
      <p:bldP spid="100" grpId="0" animBg="1"/>
      <p:bldP spid="101" grpId="0" animBg="1"/>
      <p:bldP spid="10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2" y="457200"/>
            <a:ext cx="7058721" cy="984885"/>
          </a:xfrm>
        </p:spPr>
        <p:txBody>
          <a:bodyPr/>
          <a:lstStyle/>
          <a:p>
            <a:r>
              <a:rPr lang="en-US" sz="3200"/>
              <a:t>Azure Arc-enabled data services (2 of 5)</a:t>
            </a:r>
          </a:p>
        </p:txBody>
      </p:sp>
      <p:sp>
        <p:nvSpPr>
          <p:cNvPr id="54" name="Text Placeholder 3">
            <a:extLst>
              <a:ext uri="{FF2B5EF4-FFF2-40B4-BE49-F238E27FC236}">
                <a16:creationId xmlns:a16="http://schemas.microsoft.com/office/drawing/2014/main" id="{F9E4544F-6A2F-4C41-9832-7DD314EBA4EB}"/>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6E84F097-1E0F-47D4-97CC-269985F3430C}"/>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559B2FDD-27FB-480A-804C-607E802941AA}"/>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41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(3 of 5)</a:t>
            </a:r>
          </a:p>
        </p:txBody>
      </p:sp>
      <p:sp>
        <p:nvSpPr>
          <p:cNvPr id="54" name="Text Placeholder 3">
            <a:extLst>
              <a:ext uri="{FF2B5EF4-FFF2-40B4-BE49-F238E27FC236}">
                <a16:creationId xmlns:a16="http://schemas.microsoft.com/office/drawing/2014/main" id="{88CCB2B8-8D65-47C7-874D-D13D0F674467}"/>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F081F8F9-926D-4395-A3A5-BE01FC31A62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Second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7AAA67B8-7C2E-44EF-905F-75E3823078FE}"/>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ED6D46B9-62AD-4BD5-A18B-9E0966804BA8}"/>
                </a:ext>
                <a:ext uri="{C183D7F6-B498-43B3-948B-1728B52AA6E4}">
                  <adec:decorative xmlns:adec="http://schemas.microsoft.com/office/drawing/2017/decorative" val="1"/>
                </a:ext>
              </a:extLst>
            </p:cNvPr>
            <p:cNvCxnSpPr>
              <a:cxnSpLocks/>
            </p:cNvCxnSpPr>
            <p:nvPr/>
          </p:nvCxnSpPr>
          <p:spPr>
            <a:xfrm rot="16200000" flipV="1">
              <a:off x="7487584" y="3730564"/>
              <a:ext cx="275484" cy="1894855"/>
            </a:xfrm>
            <a:prstGeom prst="bentConnector3">
              <a:avLst>
                <a:gd name="adj1" fmla="val 50000"/>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6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5E9397D-6F7D-2C48-AA3F-12FC5386829C}"/>
              </a:ext>
              <a:ext uri="{C183D7F6-B498-43B3-948B-1728B52AA6E4}">
                <adec:decorative xmlns:adec="http://schemas.microsoft.com/office/drawing/2017/decorative" val="1"/>
              </a:ext>
            </a:extLst>
          </p:cNvPr>
          <p:cNvGrpSpPr/>
          <p:nvPr/>
        </p:nvGrpSpPr>
        <p:grpSpPr>
          <a:xfrm>
            <a:off x="5076263" y="1792179"/>
            <a:ext cx="6354264" cy="4383212"/>
            <a:chOff x="5141578" y="1792179"/>
            <a:chExt cx="6354264" cy="4383212"/>
          </a:xfrm>
        </p:grpSpPr>
        <p:pic>
          <p:nvPicPr>
            <p:cNvPr id="71" name="Graphic 70">
              <a:extLst>
                <a:ext uri="{FF2B5EF4-FFF2-40B4-BE49-F238E27FC236}">
                  <a16:creationId xmlns:a16="http://schemas.microsoft.com/office/drawing/2014/main" id="{FCCAA93B-AA07-4DB6-96F2-108EC7EAB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8173" y="2508056"/>
              <a:ext cx="365760" cy="365760"/>
            </a:xfrm>
            <a:prstGeom prst="rect">
              <a:avLst/>
            </a:prstGeom>
          </p:spPr>
        </p:pic>
        <p:pic>
          <p:nvPicPr>
            <p:cNvPr id="72" name="Graphic 71">
              <a:extLst>
                <a:ext uri="{FF2B5EF4-FFF2-40B4-BE49-F238E27FC236}">
                  <a16:creationId xmlns:a16="http://schemas.microsoft.com/office/drawing/2014/main" id="{A66BAB9B-6FC5-4F76-BE47-98A9F8B73E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89575" y="2526521"/>
              <a:ext cx="328830" cy="328830"/>
            </a:xfrm>
            <a:prstGeom prst="rect">
              <a:avLst/>
            </a:prstGeom>
          </p:spPr>
        </p:pic>
        <p:sp>
          <p:nvSpPr>
            <p:cNvPr id="30" name="Rectangle 29">
              <a:extLst>
                <a:ext uri="{FF2B5EF4-FFF2-40B4-BE49-F238E27FC236}">
                  <a16:creationId xmlns:a16="http://schemas.microsoft.com/office/drawing/2014/main" id="{0C4B40F9-05B9-4896-979D-FD315E93EFFE}"/>
                </a:ext>
              </a:extLst>
            </p:cNvPr>
            <p:cNvSpPr/>
            <p:nvPr/>
          </p:nvSpPr>
          <p:spPr bwMode="auto">
            <a:xfrm>
              <a:off x="8402502" y="1980093"/>
              <a:ext cx="3093339" cy="1353624"/>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FAF45F92-D238-4161-844D-2C369EB3B1E3}"/>
                </a:ext>
              </a:extLst>
            </p:cNvPr>
            <p:cNvSpPr txBox="1">
              <a:spLocks/>
            </p:cNvSpPr>
            <p:nvPr/>
          </p:nvSpPr>
          <p:spPr>
            <a:xfrm>
              <a:off x="8911634" y="1797363"/>
              <a:ext cx="2075074"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data services and ML</a:t>
              </a:r>
            </a:p>
          </p:txBody>
        </p:sp>
        <p:pic>
          <p:nvPicPr>
            <p:cNvPr id="20" name="Graphic 19">
              <a:extLst>
                <a:ext uri="{FF2B5EF4-FFF2-40B4-BE49-F238E27FC236}">
                  <a16:creationId xmlns:a16="http://schemas.microsoft.com/office/drawing/2014/main" id="{2CC34BCF-4A26-41BD-8336-EFE7424B54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6258" y="2517886"/>
              <a:ext cx="391064" cy="391064"/>
            </a:xfrm>
            <a:prstGeom prst="rect">
              <a:avLst/>
            </a:prstGeom>
          </p:spPr>
        </p:pic>
        <p:pic>
          <p:nvPicPr>
            <p:cNvPr id="39" name="Graphic 38">
              <a:extLst>
                <a:ext uri="{FF2B5EF4-FFF2-40B4-BE49-F238E27FC236}">
                  <a16:creationId xmlns:a16="http://schemas.microsoft.com/office/drawing/2014/main" id="{85C2B88D-2824-4822-973D-24A4892F9D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999" y="2526690"/>
              <a:ext cx="405030" cy="405028"/>
            </a:xfrm>
            <a:prstGeom prst="rect">
              <a:avLst/>
            </a:prstGeom>
          </p:spPr>
        </p:pic>
        <p:pic>
          <p:nvPicPr>
            <p:cNvPr id="40" name="Graphic 39">
              <a:extLst>
                <a:ext uri="{FF2B5EF4-FFF2-40B4-BE49-F238E27FC236}">
                  <a16:creationId xmlns:a16="http://schemas.microsoft.com/office/drawing/2014/main" id="{63D504E3-A1AE-4D4C-BA05-8D08402A87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9734" y="2517962"/>
              <a:ext cx="405036" cy="405034"/>
            </a:xfrm>
            <a:prstGeom prst="rect">
              <a:avLst/>
            </a:prstGeom>
          </p:spPr>
        </p:pic>
        <p:pic>
          <p:nvPicPr>
            <p:cNvPr id="41" name="Graphic 40">
              <a:extLst>
                <a:ext uri="{FF2B5EF4-FFF2-40B4-BE49-F238E27FC236}">
                  <a16:creationId xmlns:a16="http://schemas.microsoft.com/office/drawing/2014/main" id="{DDBA433E-E808-4BA2-912B-380E814D53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32372" y="2538870"/>
              <a:ext cx="386408" cy="386406"/>
            </a:xfrm>
            <a:prstGeom prst="rect">
              <a:avLst/>
            </a:prstGeom>
          </p:spPr>
        </p:pic>
        <p:pic>
          <p:nvPicPr>
            <p:cNvPr id="42" name="Graphic 41">
              <a:extLst>
                <a:ext uri="{FF2B5EF4-FFF2-40B4-BE49-F238E27FC236}">
                  <a16:creationId xmlns:a16="http://schemas.microsoft.com/office/drawing/2014/main" id="{B1C0261B-D88C-4B27-A6DA-A6002470E8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07596" y="2541220"/>
              <a:ext cx="353822" cy="353820"/>
            </a:xfrm>
            <a:prstGeom prst="rect">
              <a:avLst/>
            </a:prstGeom>
          </p:spPr>
        </p:pic>
        <p:sp>
          <p:nvSpPr>
            <p:cNvPr id="2" name="Rectangle 1">
              <a:extLst>
                <a:ext uri="{FF2B5EF4-FFF2-40B4-BE49-F238E27FC236}">
                  <a16:creationId xmlns:a16="http://schemas.microsoft.com/office/drawing/2014/main" id="{46179C97-19B8-4114-93A0-044E5C8F1655}"/>
                </a:ext>
              </a:extLst>
            </p:cNvPr>
            <p:cNvSpPr/>
            <p:nvPr/>
          </p:nvSpPr>
          <p:spPr bwMode="auto">
            <a:xfrm>
              <a:off x="5141579" y="1979370"/>
              <a:ext cx="3125884" cy="1354347"/>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Title 1">
              <a:extLst>
                <a:ext uri="{FF2B5EF4-FFF2-40B4-BE49-F238E27FC236}">
                  <a16:creationId xmlns:a16="http://schemas.microsoft.com/office/drawing/2014/main" id="{C7954244-9DE6-4EEA-8D2D-FD89C8608454}"/>
                </a:ext>
              </a:extLst>
            </p:cNvPr>
            <p:cNvSpPr txBox="1">
              <a:spLocks/>
            </p:cNvSpPr>
            <p:nvPr/>
          </p:nvSpPr>
          <p:spPr>
            <a:xfrm>
              <a:off x="5701909" y="1792179"/>
              <a:ext cx="2005225" cy="443198"/>
            </a:xfrm>
            <a:prstGeom prst="rect">
              <a:avLst/>
            </a:prstGeom>
            <a:solidFill>
              <a:srgbClr val="000000"/>
            </a:solid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application services</a:t>
              </a:r>
            </a:p>
          </p:txBody>
        </p:sp>
        <p:pic>
          <p:nvPicPr>
            <p:cNvPr id="62" name="Graphic 61">
              <a:extLst>
                <a:ext uri="{FF2B5EF4-FFF2-40B4-BE49-F238E27FC236}">
                  <a16:creationId xmlns:a16="http://schemas.microsoft.com/office/drawing/2014/main" id="{DDFAA2A9-22EE-4ABD-932D-A14E86C1529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43050" y="4007757"/>
              <a:ext cx="324760" cy="324760"/>
            </a:xfrm>
            <a:prstGeom prst="rect">
              <a:avLst/>
            </a:prstGeom>
          </p:spPr>
        </p:pic>
        <p:pic>
          <p:nvPicPr>
            <p:cNvPr id="64" name="Kubernetes" descr="Kubernetes">
              <a:extLst>
                <a:ext uri="{FF2B5EF4-FFF2-40B4-BE49-F238E27FC236}">
                  <a16:creationId xmlns:a16="http://schemas.microsoft.com/office/drawing/2014/main" id="{A2703DE5-F65C-4667-946F-2C5571FB187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341229" y="4013893"/>
              <a:ext cx="312494" cy="312490"/>
            </a:xfrm>
            <a:prstGeom prst="rect">
              <a:avLst/>
            </a:prstGeom>
          </p:spPr>
        </p:pic>
        <p:pic>
          <p:nvPicPr>
            <p:cNvPr id="73" name="Graphic 72" descr="Azure SQL">
              <a:extLst>
                <a:ext uri="{FF2B5EF4-FFF2-40B4-BE49-F238E27FC236}">
                  <a16:creationId xmlns:a16="http://schemas.microsoft.com/office/drawing/2014/main" id="{7DE4A29D-44AD-4CED-8941-8BFB549BF82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333278" y="4013893"/>
              <a:ext cx="312492" cy="312490"/>
            </a:xfrm>
            <a:prstGeom prst="rect">
              <a:avLst/>
            </a:prstGeom>
          </p:spPr>
        </p:pic>
        <p:pic>
          <p:nvPicPr>
            <p:cNvPr id="1026" name="Picture 2" descr="See the source image">
              <a:extLst>
                <a:ext uri="{FF2B5EF4-FFF2-40B4-BE49-F238E27FC236}">
                  <a16:creationId xmlns:a16="http://schemas.microsoft.com/office/drawing/2014/main" id="{3ADD2090-AFB1-40ED-83FB-47728766DFB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93992" y="3982561"/>
              <a:ext cx="375156" cy="3751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58B8E89A-E553-4E90-BF5F-38CEC2197E3D}"/>
                </a:ext>
              </a:extLst>
            </p:cNvPr>
            <p:cNvPicPr>
              <a:picLocks noChangeAspect="1" noChangeArrowheads="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6304455" y="3999836"/>
              <a:ext cx="338320" cy="3406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BA50826-351F-4C95-9D10-B2C033A3624F}"/>
                </a:ext>
              </a:extLst>
            </p:cNvPr>
            <p:cNvSpPr/>
            <p:nvPr/>
          </p:nvSpPr>
          <p:spPr bwMode="auto">
            <a:xfrm>
              <a:off x="5141578" y="3705562"/>
              <a:ext cx="6354264" cy="914400"/>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itle 1">
              <a:extLst>
                <a:ext uri="{FF2B5EF4-FFF2-40B4-BE49-F238E27FC236}">
                  <a16:creationId xmlns:a16="http://schemas.microsoft.com/office/drawing/2014/main" id="{E6D9482F-83FD-42A1-8638-E9734D8C2242}"/>
                </a:ext>
              </a:extLst>
            </p:cNvPr>
            <p:cNvSpPr txBox="1">
              <a:spLocks/>
            </p:cNvSpPr>
            <p:nvPr/>
          </p:nvSpPr>
          <p:spPr>
            <a:xfrm>
              <a:off x="6767753" y="3567062"/>
              <a:ext cx="3131050"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Arc-enabled infrastructure</a:t>
              </a:r>
            </a:p>
          </p:txBody>
        </p:sp>
        <p:sp>
          <p:nvSpPr>
            <p:cNvPr id="45" name="Rectangle 44">
              <a:extLst>
                <a:ext uri="{FF2B5EF4-FFF2-40B4-BE49-F238E27FC236}">
                  <a16:creationId xmlns:a16="http://schemas.microsoft.com/office/drawing/2014/main" id="{90DBA230-5D00-463D-8ED2-3656C1CB329F}"/>
                </a:ext>
              </a:extLst>
            </p:cNvPr>
            <p:cNvSpPr/>
            <p:nvPr/>
          </p:nvSpPr>
          <p:spPr bwMode="auto">
            <a:xfrm>
              <a:off x="5141578" y="4986143"/>
              <a:ext cx="6354264" cy="1189248"/>
            </a:xfrm>
            <a:prstGeom prst="rect">
              <a:avLst/>
            </a:prstGeom>
            <a:noFill/>
            <a:ln w="1270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7" name="Title 1">
              <a:extLst>
                <a:ext uri="{FF2B5EF4-FFF2-40B4-BE49-F238E27FC236}">
                  <a16:creationId xmlns:a16="http://schemas.microsoft.com/office/drawing/2014/main" id="{9D834357-888E-4BAF-94F6-AE17779CCEE5}"/>
                </a:ext>
              </a:extLst>
            </p:cNvPr>
            <p:cNvSpPr txBox="1">
              <a:spLocks/>
            </p:cNvSpPr>
            <p:nvPr/>
          </p:nvSpPr>
          <p:spPr>
            <a:xfrm>
              <a:off x="7114726" y="4855760"/>
              <a:ext cx="2407968" cy="221599"/>
            </a:xfrm>
            <a:prstGeom prst="rect">
              <a:avLst/>
            </a:prstGeom>
            <a:solidFill>
              <a:srgbClr val="000000"/>
            </a:solidFill>
            <a:ln>
              <a:noFill/>
              <a:prstDash/>
            </a:ln>
            <a:effectLst/>
          </p:spPr>
          <p:txBody>
            <a:bodyPr rot="0" spcFirstLastPara="0" vertOverflow="overflow" horzOverflow="overflow" vert="horz" wrap="non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Hybrid and </a:t>
              </a:r>
              <a:r>
                <a:rPr kumimoji="0" lang="en-US" sz="1600" b="0" i="0" u="none" strike="noStrike" kern="1200" cap="none" spc="0" normalizeH="0" baseline="0" noProof="0" err="1">
                  <a:ln w="3175">
                    <a:noFill/>
                  </a:ln>
                  <a:gradFill>
                    <a:gsLst>
                      <a:gs pos="0">
                        <a:srgbClr val="FFFFFF"/>
                      </a:gs>
                      <a:gs pos="100000">
                        <a:srgbClr val="FFFFFF"/>
                      </a:gs>
                    </a:gsLst>
                    <a:lin ang="5400000" scaled="1"/>
                  </a:gradFill>
                  <a:effectLst/>
                  <a:uLnTx/>
                  <a:uFillTx/>
                  <a:latin typeface="Segoe UI Semibold"/>
                  <a:ea typeface="+mn-ea"/>
                  <a:cs typeface="Segoe UI" pitchFamily="34" charset="0"/>
                </a:rPr>
                <a:t>Multicloud</a:t>
              </a:r>
              <a:endPar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endParaRPr>
            </a:p>
          </p:txBody>
        </p:sp>
        <p:pic>
          <p:nvPicPr>
            <p:cNvPr id="3" name="Graphic 2">
              <a:extLst>
                <a:ext uri="{FF2B5EF4-FFF2-40B4-BE49-F238E27FC236}">
                  <a16:creationId xmlns:a16="http://schemas.microsoft.com/office/drawing/2014/main" id="{650574B5-873B-4438-8C1E-900A863295F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58095" y="2508056"/>
              <a:ext cx="420429" cy="365760"/>
            </a:xfrm>
            <a:prstGeom prst="rect">
              <a:avLst/>
            </a:prstGeom>
            <a:effectLst>
              <a:outerShdw blurRad="50800" dir="2700000" algn="tl" rotWithShape="0">
                <a:prstClr val="black">
                  <a:alpha val="40000"/>
                </a:prstClr>
              </a:outerShdw>
            </a:effectLst>
          </p:spPr>
        </p:pic>
        <p:pic>
          <p:nvPicPr>
            <p:cNvPr id="29" name="Picture 4" descr="Image result for google cloud logo png">
              <a:extLst>
                <a:ext uri="{FF2B5EF4-FFF2-40B4-BE49-F238E27FC236}">
                  <a16:creationId xmlns:a16="http://schemas.microsoft.com/office/drawing/2014/main" id="{9038F89A-8788-457C-991C-0B432CAFFAD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8994295" y="5373969"/>
              <a:ext cx="411827" cy="3223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9A13AD7-AF34-4F18-B6CB-0A7095043309}"/>
                </a:ext>
              </a:extLst>
            </p:cNvPr>
            <p:cNvGrpSpPr/>
            <p:nvPr/>
          </p:nvGrpSpPr>
          <p:grpSpPr>
            <a:xfrm>
              <a:off x="9611595" y="5364927"/>
              <a:ext cx="612026" cy="370263"/>
              <a:chOff x="4019634" y="4244848"/>
              <a:chExt cx="411827" cy="239031"/>
            </a:xfrm>
          </p:grpSpPr>
          <p:pic>
            <p:nvPicPr>
              <p:cNvPr id="35" name="Picture 2" descr="Image result for aws logo png">
                <a:extLst>
                  <a:ext uri="{FF2B5EF4-FFF2-40B4-BE49-F238E27FC236}">
                    <a16:creationId xmlns:a16="http://schemas.microsoft.com/office/drawing/2014/main" id="{A89260A2-6274-42BD-886F-D69AFB577B02}"/>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a:stretch/>
            </p:blipFill>
            <p:spPr bwMode="auto">
              <a:xfrm>
                <a:off x="4019634" y="4377298"/>
                <a:ext cx="411827" cy="1065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ws logo png">
                <a:extLst>
                  <a:ext uri="{FF2B5EF4-FFF2-40B4-BE49-F238E27FC236}">
                    <a16:creationId xmlns:a16="http://schemas.microsoft.com/office/drawing/2014/main" id="{B08FED1A-787A-48A9-B12C-FF509C16EBAA}"/>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019634" y="4244848"/>
                <a:ext cx="411827" cy="151108"/>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Vmware Png Logo - Free Transparent PNG Logos">
              <a:extLst>
                <a:ext uri="{FF2B5EF4-FFF2-40B4-BE49-F238E27FC236}">
                  <a16:creationId xmlns:a16="http://schemas.microsoft.com/office/drawing/2014/main" id="{5349CF12-86FB-4A54-8F81-9BF2E01F68DF}"/>
                </a:ext>
              </a:extLst>
            </p:cNvPr>
            <p:cNvPicPr>
              <a:picLocks noChangeAspect="1" noChangeArrowheads="1"/>
            </p:cNvPicPr>
            <p:nvPr/>
          </p:nvPicPr>
          <p:blipFill>
            <a:blip r:embed="rId31">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669148" y="5495829"/>
              <a:ext cx="895631" cy="13644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C93DE9F-3322-4B62-A918-AB7E22F06B0A}"/>
                </a:ext>
              </a:extLst>
            </p:cNvPr>
            <p:cNvGrpSpPr/>
            <p:nvPr/>
          </p:nvGrpSpPr>
          <p:grpSpPr>
            <a:xfrm>
              <a:off x="6371048" y="5178155"/>
              <a:ext cx="1103054" cy="842704"/>
              <a:chOff x="10417811" y="5159373"/>
              <a:chExt cx="1209852" cy="924295"/>
            </a:xfrm>
          </p:grpSpPr>
          <p:pic>
            <p:nvPicPr>
              <p:cNvPr id="48" name="Graphic 47">
                <a:extLst>
                  <a:ext uri="{FF2B5EF4-FFF2-40B4-BE49-F238E27FC236}">
                    <a16:creationId xmlns:a16="http://schemas.microsoft.com/office/drawing/2014/main" id="{D2446BFF-9232-41F8-A01B-36A3C4F501EA}"/>
                  </a:ext>
                </a:extLst>
              </p:cNvPr>
              <p:cNvPicPr>
                <a:picLocks noChangeAspect="1"/>
              </p:cNvPicPr>
              <p:nvPr/>
            </p:nvPicPr>
            <p:blipFill>
              <a:blip r:embed="rId33">
                <a:grayscl/>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36682" y="5159373"/>
                <a:ext cx="505806" cy="505806"/>
              </a:xfrm>
              <a:prstGeom prst="rect">
                <a:avLst/>
              </a:prstGeom>
            </p:spPr>
          </p:pic>
          <p:sp>
            <p:nvSpPr>
              <p:cNvPr id="38" name="Title 1">
                <a:extLst>
                  <a:ext uri="{FF2B5EF4-FFF2-40B4-BE49-F238E27FC236}">
                    <a16:creationId xmlns:a16="http://schemas.microsoft.com/office/drawing/2014/main" id="{6D9F9EA2-972A-4070-9819-7425F194BCAA}"/>
                  </a:ext>
                </a:extLst>
              </p:cNvPr>
              <p:cNvSpPr txBox="1">
                <a:spLocks/>
              </p:cNvSpPr>
              <p:nvPr/>
            </p:nvSpPr>
            <p:spPr>
              <a:xfrm>
                <a:off x="10417811" y="5719086"/>
                <a:ext cx="1209852" cy="364582"/>
              </a:xfrm>
              <a:prstGeom prst="rect">
                <a:avLst/>
              </a:prstGeom>
              <a:noFill/>
              <a:ln>
                <a:noFill/>
                <a:prstDash/>
              </a:ln>
              <a:effectLst/>
            </p:spPr>
            <p:txBody>
              <a:bodyPr rot="0" spcFirstLastPara="0" vertOverflow="overflow" horzOverflow="overflow" vert="horz" wrap="square" lIns="45720" tIns="0" rIns="4572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pitchFamily="34" charset="0"/>
                  </a:rPr>
                  <a:t>Azure Stack HCI</a:t>
                </a:r>
              </a:p>
            </p:txBody>
          </p:sp>
        </p:grpSp>
      </p:grpSp>
      <p:grpSp>
        <p:nvGrpSpPr>
          <p:cNvPr id="23" name="Group 22">
            <a:extLst>
              <a:ext uri="{FF2B5EF4-FFF2-40B4-BE49-F238E27FC236}">
                <a16:creationId xmlns:a16="http://schemas.microsoft.com/office/drawing/2014/main" id="{C01F06CB-A86A-F04D-B482-FD19AA007766}"/>
              </a:ext>
              <a:ext uri="{C183D7F6-B498-43B3-948B-1728B52AA6E4}">
                <adec:decorative xmlns:adec="http://schemas.microsoft.com/office/drawing/2017/decorative" val="1"/>
              </a:ext>
            </a:extLst>
          </p:cNvPr>
          <p:cNvGrpSpPr/>
          <p:nvPr/>
        </p:nvGrpSpPr>
        <p:grpSpPr>
          <a:xfrm rot="10800000">
            <a:off x="4079945" y="1823709"/>
            <a:ext cx="668347" cy="4390458"/>
            <a:chOff x="7440653" y="1784930"/>
            <a:chExt cx="668347" cy="4390458"/>
          </a:xfrm>
        </p:grpSpPr>
        <p:sp>
          <p:nvSpPr>
            <p:cNvPr id="13" name="Left Bracket 12">
              <a:extLst>
                <a:ext uri="{FF2B5EF4-FFF2-40B4-BE49-F238E27FC236}">
                  <a16:creationId xmlns:a16="http://schemas.microsoft.com/office/drawing/2014/main" id="{657218F2-FC9F-4DE3-B774-F9509EACDAC5}"/>
                </a:ext>
              </a:extLst>
            </p:cNvPr>
            <p:cNvSpPr/>
            <p:nvPr/>
          </p:nvSpPr>
          <p:spPr>
            <a:xfrm rot="10800000">
              <a:off x="7440653" y="1784930"/>
              <a:ext cx="217369" cy="4390458"/>
            </a:xfrm>
            <a:prstGeom prst="leftBracket">
              <a:avLst>
                <a:gd name="adj" fmla="val 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2C65AB77-62C4-43A2-B840-CD061F883623}"/>
                </a:ext>
              </a:extLst>
            </p:cNvPr>
            <p:cNvCxnSpPr>
              <a:cxnSpLocks/>
            </p:cNvCxnSpPr>
            <p:nvPr/>
          </p:nvCxnSpPr>
          <p:spPr>
            <a:xfrm>
              <a:off x="7658023" y="4007757"/>
              <a:ext cx="450977"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ED0C7FF-6C7A-AB42-81FD-BF79A9AF1168}"/>
              </a:ext>
              <a:ext uri="{C183D7F6-B498-43B3-948B-1728B52AA6E4}">
                <adec:decorative xmlns:adec="http://schemas.microsoft.com/office/drawing/2017/decorative" val="1"/>
              </a:ext>
            </a:extLst>
          </p:cNvPr>
          <p:cNvGrpSpPr/>
          <p:nvPr/>
        </p:nvGrpSpPr>
        <p:grpSpPr>
          <a:xfrm>
            <a:off x="739851" y="3429000"/>
            <a:ext cx="3314334" cy="1250806"/>
            <a:chOff x="-2832919" y="3692059"/>
            <a:chExt cx="3314334" cy="1250806"/>
          </a:xfrm>
        </p:grpSpPr>
        <p:sp>
          <p:nvSpPr>
            <p:cNvPr id="44" name="TextBox 43">
              <a:extLst>
                <a:ext uri="{FF2B5EF4-FFF2-40B4-BE49-F238E27FC236}">
                  <a16:creationId xmlns:a16="http://schemas.microsoft.com/office/drawing/2014/main" id="{B72698A5-8FFC-4841-908C-BA07A18C3DC0}"/>
                </a:ext>
              </a:extLst>
            </p:cNvPr>
            <p:cNvSpPr txBox="1"/>
            <p:nvPr/>
          </p:nvSpPr>
          <p:spPr>
            <a:xfrm>
              <a:off x="-2832919" y="3692059"/>
              <a:ext cx="331433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Consistent Operations, Governance, and Security</a:t>
              </a:r>
            </a:p>
          </p:txBody>
        </p:sp>
        <p:grpSp>
          <p:nvGrpSpPr>
            <p:cNvPr id="19" name="Group 18">
              <a:extLst>
                <a:ext uri="{FF2B5EF4-FFF2-40B4-BE49-F238E27FC236}">
                  <a16:creationId xmlns:a16="http://schemas.microsoft.com/office/drawing/2014/main" id="{8FAA362F-CB64-B744-BD58-52917E4E7FA3}"/>
                </a:ext>
              </a:extLst>
            </p:cNvPr>
            <p:cNvGrpSpPr/>
            <p:nvPr/>
          </p:nvGrpSpPr>
          <p:grpSpPr>
            <a:xfrm>
              <a:off x="-2745158" y="4497812"/>
              <a:ext cx="2981824" cy="445053"/>
              <a:chOff x="8306114" y="3982561"/>
              <a:chExt cx="2237180" cy="333911"/>
            </a:xfrm>
          </p:grpSpPr>
          <p:pic>
            <p:nvPicPr>
              <p:cNvPr id="12" name="Graphic 11">
                <a:extLst>
                  <a:ext uri="{FF2B5EF4-FFF2-40B4-BE49-F238E27FC236}">
                    <a16:creationId xmlns:a16="http://schemas.microsoft.com/office/drawing/2014/main" id="{6F227C5F-7B59-4DF5-9E8D-537DE73A4AF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786622" y="3982561"/>
                <a:ext cx="256644" cy="256641"/>
              </a:xfrm>
              <a:prstGeom prst="rect">
                <a:avLst/>
              </a:prstGeom>
            </p:spPr>
          </p:pic>
          <p:pic>
            <p:nvPicPr>
              <p:cNvPr id="14" name="Graphic 13">
                <a:extLst>
                  <a:ext uri="{FF2B5EF4-FFF2-40B4-BE49-F238E27FC236}">
                    <a16:creationId xmlns:a16="http://schemas.microsoft.com/office/drawing/2014/main" id="{A7A584D6-281E-4862-9405-352CB7E3C71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06114" y="3982561"/>
                <a:ext cx="333914" cy="333911"/>
              </a:xfrm>
              <a:prstGeom prst="rect">
                <a:avLst/>
              </a:prstGeom>
            </p:spPr>
          </p:pic>
          <p:pic>
            <p:nvPicPr>
              <p:cNvPr id="16" name="Graphic 15">
                <a:extLst>
                  <a:ext uri="{FF2B5EF4-FFF2-40B4-BE49-F238E27FC236}">
                    <a16:creationId xmlns:a16="http://schemas.microsoft.com/office/drawing/2014/main" id="{611F6444-E7A6-4375-9527-92ADA2B6779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8837628" y="3982561"/>
                <a:ext cx="302429" cy="302428"/>
              </a:xfrm>
              <a:prstGeom prst="rect">
                <a:avLst/>
              </a:prstGeom>
            </p:spPr>
          </p:pic>
          <p:pic>
            <p:nvPicPr>
              <p:cNvPr id="17" name="Graphic 16">
                <a:extLst>
                  <a:ext uri="{FF2B5EF4-FFF2-40B4-BE49-F238E27FC236}">
                    <a16:creationId xmlns:a16="http://schemas.microsoft.com/office/drawing/2014/main" id="{C4BA740B-23C8-4F97-B4E4-57734752551C}"/>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337657" y="3982561"/>
                <a:ext cx="251365" cy="251365"/>
              </a:xfrm>
              <a:prstGeom prst="rect">
                <a:avLst/>
              </a:prstGeom>
            </p:spPr>
          </p:pic>
          <p:pic>
            <p:nvPicPr>
              <p:cNvPr id="18" name="Graphic 17">
                <a:extLst>
                  <a:ext uri="{FF2B5EF4-FFF2-40B4-BE49-F238E27FC236}">
                    <a16:creationId xmlns:a16="http://schemas.microsoft.com/office/drawing/2014/main" id="{B378C399-2472-49E0-99E7-259A3E2E6D48}"/>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240866" y="3982561"/>
                <a:ext cx="302428" cy="302428"/>
              </a:xfrm>
              <a:prstGeom prst="rect">
                <a:avLst/>
              </a:prstGeom>
            </p:spPr>
          </p:pic>
        </p:grpSp>
      </p:grpSp>
      <p:sp>
        <p:nvSpPr>
          <p:cNvPr id="50" name="Rectangle 49">
            <a:extLst>
              <a:ext uri="{FF2B5EF4-FFF2-40B4-BE49-F238E27FC236}">
                <a16:creationId xmlns:a16="http://schemas.microsoft.com/office/drawing/2014/main" id="{CF67B530-30FB-41F7-AA1D-AC27C322B4BA}"/>
              </a:ext>
            </a:extLst>
          </p:cNvPr>
          <p:cNvSpPr/>
          <p:nvPr/>
        </p:nvSpPr>
        <p:spPr bwMode="auto">
          <a:xfrm>
            <a:off x="9875520" y="-1506785"/>
            <a:ext cx="2316480" cy="1251116"/>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slide, need design consistency</a:t>
            </a:r>
          </a:p>
        </p:txBody>
      </p:sp>
      <p:sp>
        <p:nvSpPr>
          <p:cNvPr id="4" name="Title 3">
            <a:extLst>
              <a:ext uri="{FF2B5EF4-FFF2-40B4-BE49-F238E27FC236}">
                <a16:creationId xmlns:a16="http://schemas.microsoft.com/office/drawing/2014/main" id="{DBF963E5-0497-0743-8CFC-BF735F1E613C}"/>
              </a:ext>
            </a:extLst>
          </p:cNvPr>
          <p:cNvSpPr>
            <a:spLocks noGrp="1"/>
          </p:cNvSpPr>
          <p:nvPr>
            <p:ph type="title"/>
          </p:nvPr>
        </p:nvSpPr>
        <p:spPr>
          <a:xfrm>
            <a:off x="588263" y="457200"/>
            <a:ext cx="11018520" cy="553998"/>
          </a:xfrm>
        </p:spPr>
        <p:txBody>
          <a:bodyPr/>
          <a:lstStyle/>
          <a:p>
            <a:r>
              <a:rPr lang="en-US"/>
              <a:t>One consistent Azure platform </a:t>
            </a:r>
            <a:br>
              <a:rPr lang="en-US"/>
            </a:br>
            <a:r>
              <a:rPr lang="en-US"/>
              <a:t>for hybrid and </a:t>
            </a:r>
            <a:r>
              <a:rPr lang="en-US" err="1"/>
              <a:t>multicloud</a:t>
            </a:r>
            <a:endParaRPr lang="en-US"/>
          </a:p>
        </p:txBody>
      </p:sp>
    </p:spTree>
    <p:extLst>
      <p:ext uri="{BB962C8B-B14F-4D97-AF65-F5344CB8AC3E}">
        <p14:creationId xmlns:p14="http://schemas.microsoft.com/office/powerpoint/2010/main" val="268604594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2000"/>
                                  </p:stCondLst>
                                  <p:childTnLst>
                                    <p:animMotion origin="layout" path="M 1.66667E-6 0.04607 L 1.66667E-6 -3.33333E-6 " pathEditMode="relative" rAng="0" ptsTypes="AA">
                                      <p:cBhvr>
                                        <p:cTn id="9" dur="600" fill="hold"/>
                                        <p:tgtEl>
                                          <p:spTgt spid="25"/>
                                        </p:tgtEl>
                                        <p:attrNameLst>
                                          <p:attrName>ppt_x</p:attrName>
                                          <p:attrName>ppt_y</p:attrName>
                                        </p:attrNameLst>
                                      </p:cBhvr>
                                      <p:rCtr x="0" y="-2315"/>
                                    </p:animMotion>
                                  </p:childTnLst>
                                </p:cTn>
                              </p:par>
                              <p:par>
                                <p:cTn id="10" presetID="10" presetClass="entr" presetSubtype="0" fill="hold" nodeType="withEffect">
                                  <p:stCondLst>
                                    <p:cond delay="60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6000"/>
                                  </p:stCondLst>
                                  <p:childTnLst>
                                    <p:animMotion origin="layout" path="M -3.125E-6 0.04606 L -3.125E-6 2.96296E-6 " pathEditMode="relative" rAng="0" ptsTypes="AA">
                                      <p:cBhvr>
                                        <p:cTn id="14" dur="600" fill="hold"/>
                                        <p:tgtEl>
                                          <p:spTgt spid="24"/>
                                        </p:tgtEl>
                                        <p:attrNameLst>
                                          <p:attrName>ppt_x</p:attrName>
                                          <p:attrName>ppt_y</p:attrName>
                                        </p:attrNameLst>
                                      </p:cBhvr>
                                      <p:rCtr x="0" y="-2315"/>
                                    </p:animMotion>
                                  </p:childTnLst>
                                </p:cTn>
                              </p:par>
                              <p:par>
                                <p:cTn id="15" presetID="10" presetClass="entr" presetSubtype="0" fill="hold" nodeType="withEffect">
                                  <p:stCondLst>
                                    <p:cond delay="40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4000"/>
                                  </p:stCondLst>
                                  <p:childTnLst>
                                    <p:animMotion origin="layout" path="M -3.125E-6 0.04606 L -3.125E-6 2.96296E-6 " pathEditMode="relative" rAng="0" ptsTypes="AA">
                                      <p:cBhvr>
                                        <p:cTn id="19" dur="600" fill="hold"/>
                                        <p:tgtEl>
                                          <p:spTgt spid="2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(4 of 5)</a:t>
            </a:r>
          </a:p>
        </p:txBody>
      </p:sp>
      <p:sp>
        <p:nvSpPr>
          <p:cNvPr id="54" name="Text Placeholder 3">
            <a:extLst>
              <a:ext uri="{FF2B5EF4-FFF2-40B4-BE49-F238E27FC236}">
                <a16:creationId xmlns:a16="http://schemas.microsoft.com/office/drawing/2014/main" id="{9C111120-3A79-4A6A-BCE3-D7F35D35E0CE}"/>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3" name="Content Placeholder 2">
            <a:extLst>
              <a:ext uri="{FF2B5EF4-FFF2-40B4-BE49-F238E27FC236}">
                <a16:creationId xmlns:a16="http://schemas.microsoft.com/office/drawing/2014/main" id="{9457780A-8F52-4D4B-9917-859E56466EA1}"/>
              </a:ext>
            </a:extLst>
          </p:cNvPr>
          <p:cNvSpPr>
            <a:spLocks noGrp="1"/>
          </p:cNvSpPr>
          <p:nvPr>
            <p:ph sz="quarter" idx="12"/>
          </p:nvPr>
        </p:nvSpPr>
        <p:spPr>
          <a:xfrm>
            <a:off x="584201" y="1766061"/>
            <a:ext cx="3827334" cy="2564805"/>
          </a:xfrm>
        </p:spPr>
        <p:txBody>
          <a:bodyPr/>
          <a:lstStyle/>
          <a:p>
            <a:pPr lvl="0"/>
            <a:r>
              <a:rPr lang="en-US" noProof="0"/>
              <a:t>Built-in Setup</a:t>
            </a:r>
          </a:p>
          <a:p>
            <a:pPr lvl="0"/>
            <a:r>
              <a:rPr lang="en-US" noProof="0"/>
              <a:t>No other cluster technologies</a:t>
            </a:r>
          </a:p>
          <a:p>
            <a:pPr lvl="0"/>
            <a:r>
              <a:rPr lang="en-US" noProof="0"/>
              <a:t>Default configuration with</a:t>
            </a:r>
            <a:br>
              <a:rPr lang="en-US" noProof="0"/>
            </a:br>
            <a:r>
              <a:rPr lang="en-US" noProof="0"/>
              <a:t>3 sync replicas</a:t>
            </a:r>
          </a:p>
          <a:p>
            <a:pPr lvl="0"/>
            <a:r>
              <a:rPr lang="en-US" noProof="0"/>
              <a:t>Primary and readable secondary endpoints</a:t>
            </a:r>
          </a:p>
          <a:p>
            <a:pPr lvl="0"/>
            <a:r>
              <a:rPr lang="en-US"/>
              <a:t>Automated Failover</a:t>
            </a:r>
            <a:endParaRPr lang="en-US" noProof="0"/>
          </a:p>
        </p:txBody>
      </p:sp>
      <p:grpSp>
        <p:nvGrpSpPr>
          <p:cNvPr id="3" name="Group 2" descr="Diagram showing K8s Worker Node module consisting of Data Controller which is further divided into three K8s Worker Nodes. The first K8s Worker Node is composed of a Pod and AG agent, the second K8s Worker Node is composed of a Pod, SQL MI Primary and AG agent and the third K8s Worker Node is composed of a Pod, SQL MI Secondary and AG agent.SQL MI Secondary and SQL MI Secondary are highlighted together as Availability Group. Web App interconnected to Service which is interconnected to Load Balance is connected to K8s Worker Nodes. ">
            <a:extLst>
              <a:ext uri="{FF2B5EF4-FFF2-40B4-BE49-F238E27FC236}">
                <a16:creationId xmlns:a16="http://schemas.microsoft.com/office/drawing/2014/main" id="{1415E364-85F2-4126-920D-66948678B2EB}"/>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6E9A2A-C98C-443E-B2D4-D25DB7D9BFE6}"/>
                </a:ext>
                <a:ext uri="{C183D7F6-B498-43B3-948B-1728B52AA6E4}">
                  <adec:decorative xmlns:adec="http://schemas.microsoft.com/office/drawing/2017/decorative" val="1"/>
                </a:ext>
              </a:extLst>
            </p:cNvPr>
            <p:cNvCxnSpPr>
              <a:stCxn id="121" idx="0"/>
              <a:endCxn id="86" idx="2"/>
            </p:cNvCxnSpPr>
            <p:nvPr/>
          </p:nvCxnSpPr>
          <p:spPr>
            <a:xfrm flipH="1" flipV="1">
              <a:off x="8686323" y="4540250"/>
              <a:ext cx="1" cy="275484"/>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47D7F-F312-4937-A3C8-AD4CA25F1477}"/>
                </a:ext>
                <a:ext uri="{C183D7F6-B498-43B3-948B-1728B52AA6E4}">
                  <adec:decorative xmlns:adec="http://schemas.microsoft.com/office/drawing/2017/decorative" val="1"/>
                </a:ext>
              </a:extLst>
            </p:cNvPr>
            <p:cNvCxnSpPr>
              <a:cxnSpLocks/>
            </p:cNvCxnSpPr>
            <p:nvPr/>
          </p:nvCxnSpPr>
          <p:spPr>
            <a:xfrm>
              <a:off x="6010276" y="3116207"/>
              <a:ext cx="1327104" cy="562951"/>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143A87-CFFF-41C5-AC31-A17370CCADDD}"/>
                </a:ext>
                <a:ext uri="{C183D7F6-B498-43B3-948B-1728B52AA6E4}">
                  <adec:decorative xmlns:adec="http://schemas.microsoft.com/office/drawing/2017/decorative" val="1"/>
                </a:ext>
              </a:extLst>
            </p:cNvPr>
            <p:cNvCxnSpPr>
              <a:cxnSpLocks/>
            </p:cNvCxnSpPr>
            <p:nvPr/>
          </p:nvCxnSpPr>
          <p:spPr>
            <a:xfrm flipV="1">
              <a:off x="6021555" y="3122302"/>
              <a:ext cx="1315825" cy="541132"/>
            </a:xfrm>
            <a:prstGeom prst="line">
              <a:avLst/>
            </a:prstGeom>
            <a:ln w="57150" cap="rnd">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27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963" y="457200"/>
            <a:ext cx="7181044" cy="492443"/>
          </a:xfrm>
        </p:spPr>
        <p:txBody>
          <a:bodyPr/>
          <a:lstStyle/>
          <a:p>
            <a:r>
              <a:rPr lang="en-US" sz="3200"/>
              <a:t>Azure Arc-enabled data services (5 of 5)</a:t>
            </a:r>
          </a:p>
        </p:txBody>
      </p:sp>
      <p:sp>
        <p:nvSpPr>
          <p:cNvPr id="52" name="Text Placeholder 3">
            <a:extLst>
              <a:ext uri="{FF2B5EF4-FFF2-40B4-BE49-F238E27FC236}">
                <a16:creationId xmlns:a16="http://schemas.microsoft.com/office/drawing/2014/main" id="{32CDD0DF-2FBC-4A0F-A69B-5873BC5AE5B2}"/>
              </a:ext>
            </a:extLst>
          </p:cNvPr>
          <p:cNvSpPr>
            <a:spLocks noGrp="1"/>
          </p:cNvSpPr>
          <p:nvPr>
            <p:ph type="body" sz="quarter" idx="13"/>
          </p:nvPr>
        </p:nvSpPr>
        <p:spPr>
          <a:xfrm>
            <a:off x="584199" y="1064419"/>
            <a:ext cx="5614469" cy="369887"/>
          </a:xfrm>
        </p:spPr>
        <p:txBody>
          <a:bodyPr/>
          <a:lstStyle/>
          <a:p>
            <a:r>
              <a:rPr lang="en-US">
                <a:solidFill>
                  <a:srgbClr val="50E6FF"/>
                </a:solidFill>
              </a:rPr>
              <a:t>SQL Managed Instance High Availability</a:t>
            </a:r>
          </a:p>
        </p:txBody>
      </p:sp>
      <p:sp>
        <p:nvSpPr>
          <p:cNvPr id="51" name="Content Placeholder 2">
            <a:extLst>
              <a:ext uri="{FF2B5EF4-FFF2-40B4-BE49-F238E27FC236}">
                <a16:creationId xmlns:a16="http://schemas.microsoft.com/office/drawing/2014/main" id="{537A196C-D1CE-4E99-8B70-4DFFD6DEFDC4}"/>
              </a:ext>
            </a:extLst>
          </p:cNvPr>
          <p:cNvSpPr>
            <a:spLocks noGrp="1"/>
          </p:cNvSpPr>
          <p:nvPr>
            <p:ph sz="quarter" idx="12"/>
          </p:nvPr>
        </p:nvSpPr>
        <p:spPr>
          <a:xfrm>
            <a:off x="584201" y="1766061"/>
            <a:ext cx="3827334" cy="2564805"/>
          </a:xfrm>
        </p:spPr>
        <p:txBody>
          <a:body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Built-in Setup</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No other cluster technologies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Default configuration with</a:t>
            </a:r>
            <a:b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3 sync replicas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Primary and readable secondary endpoints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Automated Failover</a:t>
            </a:r>
          </a:p>
        </p:txBody>
      </p:sp>
      <p:grpSp>
        <p:nvGrpSpPr>
          <p:cNvPr id="3" name="Group 2" descr="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Web App interconnected to Service which is interconnected to Load Balance is connected to K8s Worker Nodes.">
            <a:extLst>
              <a:ext uri="{FF2B5EF4-FFF2-40B4-BE49-F238E27FC236}">
                <a16:creationId xmlns:a16="http://schemas.microsoft.com/office/drawing/2014/main" id="{E5A08E75-E424-4DF8-8587-AA48BD472646}"/>
              </a:ext>
            </a:extLst>
          </p:cNvPr>
          <p:cNvGrpSpPr/>
          <p:nvPr/>
        </p:nvGrpSpPr>
        <p:grpSpPr>
          <a:xfrm>
            <a:off x="4747260" y="585788"/>
            <a:ext cx="6949440" cy="5686424"/>
            <a:chOff x="4747260" y="585788"/>
            <a:chExt cx="6949440" cy="5686424"/>
          </a:xfrm>
        </p:grpSpPr>
        <p:cxnSp>
          <p:nvCxnSpPr>
            <p:cNvPr id="70" name="Straight Connector 69">
              <a:extLst>
                <a:ext uri="{FF2B5EF4-FFF2-40B4-BE49-F238E27FC236}">
                  <a16:creationId xmlns:a16="http://schemas.microsoft.com/office/drawing/2014/main" id="{F81C6982-7748-4D03-BF4E-E090C674D1EC}"/>
                </a:ext>
                <a:ext uri="{C183D7F6-B498-43B3-948B-1728B52AA6E4}">
                  <adec:decorative xmlns:adec="http://schemas.microsoft.com/office/drawing/2017/decorative" val="1"/>
                </a:ext>
              </a:extLst>
            </p:cNvPr>
            <p:cNvCxnSpPr>
              <a:cxnSpLocks/>
              <a:stCxn id="71" idx="2"/>
              <a:endCxn id="86" idx="0"/>
            </p:cNvCxnSpPr>
            <p:nvPr/>
          </p:nvCxnSpPr>
          <p:spPr>
            <a:xfrm>
              <a:off x="8684407" y="1745662"/>
              <a:ext cx="1916" cy="2882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97BE14D-73FC-4E78-BF28-51A8F2F1B004}"/>
                </a:ext>
                <a:ext uri="{C183D7F6-B498-43B3-948B-1728B52AA6E4}">
                  <adec:decorative xmlns:adec="http://schemas.microsoft.com/office/drawing/2017/decorative" val="1"/>
                </a:ext>
              </a:extLst>
            </p:cNvPr>
            <p:cNvSpPr/>
            <p:nvPr/>
          </p:nvSpPr>
          <p:spPr bwMode="auto">
            <a:xfrm>
              <a:off x="7770007" y="585788"/>
              <a:ext cx="1828800" cy="1159874"/>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2" name="Rectangle 71">
              <a:extLst>
                <a:ext uri="{FF2B5EF4-FFF2-40B4-BE49-F238E27FC236}">
                  <a16:creationId xmlns:a16="http://schemas.microsoft.com/office/drawing/2014/main" id="{2E1364C0-2805-4E3B-8833-BBBCF53E8C11}"/>
                </a:ext>
                <a:ext uri="{C183D7F6-B498-43B3-948B-1728B52AA6E4}">
                  <adec:decorative xmlns:adec="http://schemas.microsoft.com/office/drawing/2017/decorative" val="1"/>
                </a:ext>
              </a:extLst>
            </p:cNvPr>
            <p:cNvSpPr/>
            <p:nvPr/>
          </p:nvSpPr>
          <p:spPr bwMode="auto">
            <a:xfrm>
              <a:off x="5759427"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74" name="Rectangle 73">
              <a:extLst>
                <a:ext uri="{FF2B5EF4-FFF2-40B4-BE49-F238E27FC236}">
                  <a16:creationId xmlns:a16="http://schemas.microsoft.com/office/drawing/2014/main" id="{B7289976-9C79-4A8D-9AC6-699B3B3931A3}"/>
                </a:ext>
                <a:ext uri="{C183D7F6-B498-43B3-948B-1728B52AA6E4}">
                  <adec:decorative xmlns:adec="http://schemas.microsoft.com/office/drawing/2017/decorative" val="1"/>
                </a:ext>
              </a:extLst>
            </p:cNvPr>
            <p:cNvSpPr/>
            <p:nvPr/>
          </p:nvSpPr>
          <p:spPr bwMode="auto">
            <a:xfrm>
              <a:off x="584040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83" name="Picture 2">
              <a:extLst>
                <a:ext uri="{FF2B5EF4-FFF2-40B4-BE49-F238E27FC236}">
                  <a16:creationId xmlns:a16="http://schemas.microsoft.com/office/drawing/2014/main" id="{FE76F31C-A0E2-4135-8FED-D0457AA5BE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62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3B3F34BA-20EF-4C24-AA67-38326EB48492}"/>
                </a:ext>
                <a:ext uri="{C183D7F6-B498-43B3-948B-1728B52AA6E4}">
                  <adec:decorative xmlns:adec="http://schemas.microsoft.com/office/drawing/2017/decorative" val="1"/>
                </a:ext>
              </a:extLst>
            </p:cNvPr>
            <p:cNvSpPr/>
            <p:nvPr/>
          </p:nvSpPr>
          <p:spPr bwMode="auto">
            <a:xfrm>
              <a:off x="7771923"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7" name="Rectangle 86">
              <a:extLst>
                <a:ext uri="{FF2B5EF4-FFF2-40B4-BE49-F238E27FC236}">
                  <a16:creationId xmlns:a16="http://schemas.microsoft.com/office/drawing/2014/main" id="{721C6417-B482-46D0-A360-3F83BE012CAB}"/>
                </a:ext>
                <a:ext uri="{C183D7F6-B498-43B3-948B-1728B52AA6E4}">
                  <adec:decorative xmlns:adec="http://schemas.microsoft.com/office/drawing/2017/decorative" val="1"/>
                </a:ext>
              </a:extLst>
            </p:cNvPr>
            <p:cNvSpPr/>
            <p:nvPr/>
          </p:nvSpPr>
          <p:spPr bwMode="auto">
            <a:xfrm>
              <a:off x="7850980" y="2412225"/>
              <a:ext cx="1666854" cy="2048961"/>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90" name="Picture 2">
              <a:extLst>
                <a:ext uri="{FF2B5EF4-FFF2-40B4-BE49-F238E27FC236}">
                  <a16:creationId xmlns:a16="http://schemas.microsoft.com/office/drawing/2014/main" id="{DBABA931-D27F-42F1-8F19-22EFFFD0E56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207" y="2500529"/>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12FBEEA4-0DC1-431A-8889-8AA4F4C3C54E}"/>
                </a:ext>
                <a:ext uri="{C183D7F6-B498-43B3-948B-1728B52AA6E4}">
                  <adec:decorative xmlns:adec="http://schemas.microsoft.com/office/drawing/2017/decorative" val="1"/>
                </a:ext>
              </a:extLst>
            </p:cNvPr>
            <p:cNvSpPr/>
            <p:nvPr/>
          </p:nvSpPr>
          <p:spPr bwMode="auto">
            <a:xfrm>
              <a:off x="9780588" y="2033943"/>
              <a:ext cx="1828800" cy="2506307"/>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112" name="Rectangle 111">
              <a:extLst>
                <a:ext uri="{FF2B5EF4-FFF2-40B4-BE49-F238E27FC236}">
                  <a16:creationId xmlns:a16="http://schemas.microsoft.com/office/drawing/2014/main" id="{C80B99ED-76B8-4992-90A1-F9166E1D6F11}"/>
                </a:ext>
                <a:ext uri="{C183D7F6-B498-43B3-948B-1728B52AA6E4}">
                  <adec:decorative xmlns:adec="http://schemas.microsoft.com/office/drawing/2017/decorative" val="1"/>
                </a:ext>
              </a:extLst>
            </p:cNvPr>
            <p:cNvSpPr/>
            <p:nvPr/>
          </p:nvSpPr>
          <p:spPr bwMode="auto">
            <a:xfrm>
              <a:off x="9861561" y="2412017"/>
              <a:ext cx="1666854" cy="2049147"/>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18288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Pod</a:t>
              </a:r>
            </a:p>
          </p:txBody>
        </p:sp>
        <p:pic>
          <p:nvPicPr>
            <p:cNvPr id="115" name="Picture 2">
              <a:extLst>
                <a:ext uri="{FF2B5EF4-FFF2-40B4-BE49-F238E27FC236}">
                  <a16:creationId xmlns:a16="http://schemas.microsoft.com/office/drawing/2014/main" id="{A1B215A1-4017-4E76-A24C-4B8C7E2B4BB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3788" y="2500321"/>
              <a:ext cx="371659" cy="360045"/>
            </a:xfrm>
            <a:prstGeom prst="rect">
              <a:avLst/>
            </a:prstGeom>
            <a:noFill/>
            <a:extLst>
              <a:ext uri="{909E8E84-426E-40DD-AFC4-6F175D3DCCD1}">
                <a14:hiddenFill xmlns:a14="http://schemas.microsoft.com/office/drawing/2010/main">
                  <a:solidFill>
                    <a:srgbClr val="FFFFFF"/>
                  </a:solidFill>
                </a14:hiddenFill>
              </a:ext>
            </a:extLst>
          </p:spPr>
        </p:pic>
        <p:sp>
          <p:nvSpPr>
            <p:cNvPr id="117" name="Rectangle 116">
              <a:extLst>
                <a:ext uri="{FF2B5EF4-FFF2-40B4-BE49-F238E27FC236}">
                  <a16:creationId xmlns:a16="http://schemas.microsoft.com/office/drawing/2014/main" id="{18854CDF-4D92-480F-A418-9A91499D6165}"/>
                </a:ext>
                <a:ext uri="{C183D7F6-B498-43B3-948B-1728B52AA6E4}">
                  <adec:decorative xmlns:adec="http://schemas.microsoft.com/office/drawing/2017/decorative" val="1"/>
                </a:ext>
              </a:extLst>
            </p:cNvPr>
            <p:cNvSpPr/>
            <p:nvPr/>
          </p:nvSpPr>
          <p:spPr bwMode="auto">
            <a:xfrm>
              <a:off x="7896717" y="977879"/>
              <a:ext cx="1579767" cy="635183"/>
            </a:xfrm>
            <a:prstGeom prst="rect">
              <a:avLst/>
            </a:prstGeom>
            <a:solidFill>
              <a:srgbClr val="00000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118" name="Graphic 117">
              <a:extLst>
                <a:ext uri="{FF2B5EF4-FFF2-40B4-BE49-F238E27FC236}">
                  <a16:creationId xmlns:a16="http://schemas.microsoft.com/office/drawing/2014/main" id="{5868831F-C783-41ED-9143-36C77A10BB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85724" y="1087652"/>
              <a:ext cx="415636" cy="415636"/>
            </a:xfrm>
            <a:prstGeom prst="rect">
              <a:avLst/>
            </a:prstGeom>
          </p:spPr>
        </p:pic>
        <p:cxnSp>
          <p:nvCxnSpPr>
            <p:cNvPr id="119" name="Connector: Elbow 118">
              <a:extLst>
                <a:ext uri="{FF2B5EF4-FFF2-40B4-BE49-F238E27FC236}">
                  <a16:creationId xmlns:a16="http://schemas.microsoft.com/office/drawing/2014/main" id="{56C9B518-8A5C-480E-AE48-1E1762281361}"/>
                </a:ext>
                <a:ext uri="{C183D7F6-B498-43B3-948B-1728B52AA6E4}">
                  <adec:decorative xmlns:adec="http://schemas.microsoft.com/office/drawing/2017/decorative" val="1"/>
                </a:ext>
              </a:extLst>
            </p:cNvPr>
            <p:cNvCxnSpPr>
              <a:cxnSpLocks/>
              <a:stCxn id="71" idx="2"/>
              <a:endCxn id="92" idx="0"/>
            </p:cNvCxnSpPr>
            <p:nvPr/>
          </p:nvCxnSpPr>
          <p:spPr>
            <a:xfrm rot="16200000" flipH="1">
              <a:off x="9545557" y="884511"/>
              <a:ext cx="288281" cy="2010581"/>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B2848864-BDEA-4AE6-AEB0-B354B32BA9E8}"/>
                </a:ext>
                <a:ext uri="{C183D7F6-B498-43B3-948B-1728B52AA6E4}">
                  <adec:decorative xmlns:adec="http://schemas.microsoft.com/office/drawing/2017/decorative" val="1"/>
                </a:ext>
              </a:extLst>
            </p:cNvPr>
            <p:cNvCxnSpPr>
              <a:cxnSpLocks/>
              <a:stCxn id="71" idx="2"/>
              <a:endCxn id="72" idx="0"/>
            </p:cNvCxnSpPr>
            <p:nvPr/>
          </p:nvCxnSpPr>
          <p:spPr>
            <a:xfrm rot="5400000">
              <a:off x="7534977" y="884512"/>
              <a:ext cx="288281" cy="2010580"/>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AD6BD42-61EA-4213-9AA1-98DF828BB933}"/>
                </a:ext>
              </a:extLst>
            </p:cNvPr>
            <p:cNvGrpSpPr/>
            <p:nvPr/>
          </p:nvGrpSpPr>
          <p:grpSpPr>
            <a:xfrm>
              <a:off x="5988027" y="3088058"/>
              <a:ext cx="1371600" cy="619246"/>
              <a:chOff x="5988027" y="3088058"/>
              <a:chExt cx="1371600" cy="619246"/>
            </a:xfrm>
          </p:grpSpPr>
          <p:sp>
            <p:nvSpPr>
              <p:cNvPr id="75" name="Rectangle 74">
                <a:extLst>
                  <a:ext uri="{FF2B5EF4-FFF2-40B4-BE49-F238E27FC236}">
                    <a16:creationId xmlns:a16="http://schemas.microsoft.com/office/drawing/2014/main" id="{A3DF1674-367D-48C1-B5DC-169864775829}"/>
                  </a:ext>
                  <a:ext uri="{C183D7F6-B498-43B3-948B-1728B52AA6E4}">
                    <adec:decorative xmlns:adec="http://schemas.microsoft.com/office/drawing/2017/decorative" val="1"/>
                  </a:ext>
                </a:extLst>
              </p:cNvPr>
              <p:cNvSpPr/>
              <p:nvPr/>
            </p:nvSpPr>
            <p:spPr bwMode="auto">
              <a:xfrm>
                <a:off x="598802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8" name="Graphic 77">
                <a:extLst>
                  <a:ext uri="{FF2B5EF4-FFF2-40B4-BE49-F238E27FC236}">
                    <a16:creationId xmlns:a16="http://schemas.microsoft.com/office/drawing/2014/main" id="{60AF0F78-5782-4314-836D-35676D84A93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81427" y="3189863"/>
                <a:ext cx="415636" cy="415636"/>
              </a:xfrm>
              <a:prstGeom prst="rect">
                <a:avLst/>
              </a:prstGeom>
            </p:spPr>
          </p:pic>
        </p:grpSp>
        <p:sp>
          <p:nvSpPr>
            <p:cNvPr id="85" name="Rectangle 84">
              <a:extLst>
                <a:ext uri="{FF2B5EF4-FFF2-40B4-BE49-F238E27FC236}">
                  <a16:creationId xmlns:a16="http://schemas.microsoft.com/office/drawing/2014/main" id="{C85F2A68-31B2-428E-8759-8E26387FF856}"/>
                </a:ext>
                <a:ext uri="{C183D7F6-B498-43B3-948B-1728B52AA6E4}">
                  <adec:decorative xmlns:adec="http://schemas.microsoft.com/office/drawing/2017/decorative" val="1"/>
                </a:ext>
              </a:extLst>
            </p:cNvPr>
            <p:cNvSpPr/>
            <p:nvPr/>
          </p:nvSpPr>
          <p:spPr bwMode="auto">
            <a:xfrm>
              <a:off x="598802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4" name="Group 13">
              <a:extLst>
                <a:ext uri="{FF2B5EF4-FFF2-40B4-BE49-F238E27FC236}">
                  <a16:creationId xmlns:a16="http://schemas.microsoft.com/office/drawing/2014/main" id="{3037E448-741A-4750-B4E6-5D631C35479E}"/>
                </a:ext>
              </a:extLst>
            </p:cNvPr>
            <p:cNvGrpSpPr/>
            <p:nvPr/>
          </p:nvGrpSpPr>
          <p:grpSpPr>
            <a:xfrm>
              <a:off x="7998607" y="3088058"/>
              <a:ext cx="1371600" cy="619246"/>
              <a:chOff x="7998607" y="3088058"/>
              <a:chExt cx="1371600" cy="619246"/>
            </a:xfrm>
          </p:grpSpPr>
          <p:sp>
            <p:nvSpPr>
              <p:cNvPr id="88" name="Rectangle 87">
                <a:extLst>
                  <a:ext uri="{FF2B5EF4-FFF2-40B4-BE49-F238E27FC236}">
                    <a16:creationId xmlns:a16="http://schemas.microsoft.com/office/drawing/2014/main" id="{E74E1BC9-55A5-4D71-8F46-F179C7E9DC6A}"/>
                  </a:ext>
                  <a:ext uri="{C183D7F6-B498-43B3-948B-1728B52AA6E4}">
                    <adec:decorative xmlns:adec="http://schemas.microsoft.com/office/drawing/2017/decorative" val="1"/>
                  </a:ext>
                </a:extLst>
              </p:cNvPr>
              <p:cNvSpPr/>
              <p:nvPr/>
            </p:nvSpPr>
            <p:spPr bwMode="auto">
              <a:xfrm>
                <a:off x="7998607"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9" name="Graphic 88">
                <a:extLst>
                  <a:ext uri="{FF2B5EF4-FFF2-40B4-BE49-F238E27FC236}">
                    <a16:creationId xmlns:a16="http://schemas.microsoft.com/office/drawing/2014/main" id="{1AF0CD45-3710-4EFF-9394-3D4E57EAB5C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4360" y="3189863"/>
                <a:ext cx="415636" cy="415636"/>
              </a:xfrm>
              <a:prstGeom prst="rect">
                <a:avLst/>
              </a:prstGeom>
            </p:spPr>
          </p:pic>
        </p:grpSp>
        <p:sp>
          <p:nvSpPr>
            <p:cNvPr id="91" name="Rectangle 90">
              <a:extLst>
                <a:ext uri="{FF2B5EF4-FFF2-40B4-BE49-F238E27FC236}">
                  <a16:creationId xmlns:a16="http://schemas.microsoft.com/office/drawing/2014/main" id="{80069288-2F4D-455D-A08F-9D0427742547}"/>
                </a:ext>
                <a:ext uri="{C183D7F6-B498-43B3-948B-1728B52AA6E4}">
                  <adec:decorative xmlns:adec="http://schemas.microsoft.com/office/drawing/2017/decorative" val="1"/>
                </a:ext>
              </a:extLst>
            </p:cNvPr>
            <p:cNvSpPr/>
            <p:nvPr/>
          </p:nvSpPr>
          <p:spPr bwMode="auto">
            <a:xfrm>
              <a:off x="7998607" y="3960959"/>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grpSp>
          <p:nvGrpSpPr>
            <p:cNvPr id="15" name="Group 14">
              <a:extLst>
                <a:ext uri="{FF2B5EF4-FFF2-40B4-BE49-F238E27FC236}">
                  <a16:creationId xmlns:a16="http://schemas.microsoft.com/office/drawing/2014/main" id="{2C869B6D-ACED-4281-BA76-4087C7D612E3}"/>
                </a:ext>
              </a:extLst>
            </p:cNvPr>
            <p:cNvGrpSpPr/>
            <p:nvPr/>
          </p:nvGrpSpPr>
          <p:grpSpPr>
            <a:xfrm>
              <a:off x="10009188" y="3088058"/>
              <a:ext cx="1371600" cy="619246"/>
              <a:chOff x="10009188" y="3088058"/>
              <a:chExt cx="1371600" cy="619246"/>
            </a:xfrm>
          </p:grpSpPr>
          <p:sp>
            <p:nvSpPr>
              <p:cNvPr id="113" name="Rectangle 112">
                <a:extLst>
                  <a:ext uri="{FF2B5EF4-FFF2-40B4-BE49-F238E27FC236}">
                    <a16:creationId xmlns:a16="http://schemas.microsoft.com/office/drawing/2014/main" id="{5D55707E-C2D2-47BC-9537-21793365565D}"/>
                  </a:ext>
                  <a:ext uri="{C183D7F6-B498-43B3-948B-1728B52AA6E4}">
                    <adec:decorative xmlns:adec="http://schemas.microsoft.com/office/drawing/2017/decorative" val="1"/>
                  </a:ext>
                </a:extLst>
              </p:cNvPr>
              <p:cNvSpPr/>
              <p:nvPr/>
            </p:nvSpPr>
            <p:spPr bwMode="auto">
              <a:xfrm>
                <a:off x="10009188" y="3088058"/>
                <a:ext cx="1371600" cy="619246"/>
              </a:xfrm>
              <a:prstGeom prst="rect">
                <a:avLst/>
              </a:prstGeom>
              <a:solidFill>
                <a:srgbClr val="000000"/>
              </a:solidFill>
              <a:ln w="6350" cap="flat" cmpd="sng" algn="ctr">
                <a:solidFill>
                  <a:srgbClr val="50E6FF"/>
                </a:solidFill>
                <a:prstDash val="solid"/>
                <a:headEnd type="none" w="med" len="med"/>
                <a:tailEnd type="none" w="med" len="med"/>
              </a:ln>
              <a:effectLst>
                <a:outerShdw blurRad="190500" algn="tl" rotWithShape="0">
                  <a:schemeClr val="accent2">
                    <a:alpha val="33000"/>
                  </a:schemeClr>
                </a:outerShdw>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114" name="Graphic 113">
                <a:extLst>
                  <a:ext uri="{FF2B5EF4-FFF2-40B4-BE49-F238E27FC236}">
                    <a16:creationId xmlns:a16="http://schemas.microsoft.com/office/drawing/2014/main" id="{39223410-08E1-476E-8690-3BDF71F6C8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0984" y="3189863"/>
                <a:ext cx="415636" cy="415636"/>
              </a:xfrm>
              <a:prstGeom prst="rect">
                <a:avLst/>
              </a:prstGeom>
            </p:spPr>
          </p:pic>
        </p:grpSp>
        <p:sp>
          <p:nvSpPr>
            <p:cNvPr id="116" name="Rectangle 115">
              <a:extLst>
                <a:ext uri="{FF2B5EF4-FFF2-40B4-BE49-F238E27FC236}">
                  <a16:creationId xmlns:a16="http://schemas.microsoft.com/office/drawing/2014/main" id="{007C7AF2-683B-4DB4-9481-50BAC4E90D73}"/>
                </a:ext>
                <a:ext uri="{C183D7F6-B498-43B3-948B-1728B52AA6E4}">
                  <adec:decorative xmlns:adec="http://schemas.microsoft.com/office/drawing/2017/decorative" val="1"/>
                </a:ext>
              </a:extLst>
            </p:cNvPr>
            <p:cNvSpPr/>
            <p:nvPr/>
          </p:nvSpPr>
          <p:spPr bwMode="auto">
            <a:xfrm>
              <a:off x="10009188" y="3960751"/>
              <a:ext cx="1371600" cy="350865"/>
            </a:xfrm>
            <a:prstGeom prst="rect">
              <a:avLst/>
            </a:prstGeom>
            <a:solidFill>
              <a:srgbClr val="000000"/>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121" name="Rectangle 120">
              <a:extLst>
                <a:ext uri="{FF2B5EF4-FFF2-40B4-BE49-F238E27FC236}">
                  <a16:creationId xmlns:a16="http://schemas.microsoft.com/office/drawing/2014/main" id="{EAB98D54-813C-4304-B095-C3B595B6E1EA}"/>
                </a:ext>
                <a:ext uri="{C183D7F6-B498-43B3-948B-1728B52AA6E4}">
                  <adec:decorative xmlns:adec="http://schemas.microsoft.com/office/drawing/2017/decorative" val="1"/>
                </a:ext>
              </a:extLst>
            </p:cNvPr>
            <p:cNvSpPr/>
            <p:nvPr/>
          </p:nvSpPr>
          <p:spPr bwMode="auto">
            <a:xfrm>
              <a:off x="7918622" y="4815734"/>
              <a:ext cx="1535403"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122" name="Rectangle 121">
              <a:extLst>
                <a:ext uri="{FF2B5EF4-FFF2-40B4-BE49-F238E27FC236}">
                  <a16:creationId xmlns:a16="http://schemas.microsoft.com/office/drawing/2014/main" id="{8BD9A4EF-32F1-433F-BC71-361C1D6EDAD8}"/>
                </a:ext>
                <a:ext uri="{C183D7F6-B498-43B3-948B-1728B52AA6E4}">
                  <adec:decorative xmlns:adec="http://schemas.microsoft.com/office/drawing/2017/decorative" val="1"/>
                </a:ext>
              </a:extLst>
            </p:cNvPr>
            <p:cNvSpPr/>
            <p:nvPr/>
          </p:nvSpPr>
          <p:spPr bwMode="auto">
            <a:xfrm>
              <a:off x="6364679"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3" name="Rectangle 122">
              <a:extLst>
                <a:ext uri="{FF2B5EF4-FFF2-40B4-BE49-F238E27FC236}">
                  <a16:creationId xmlns:a16="http://schemas.microsoft.com/office/drawing/2014/main" id="{FD144839-F30F-4FD5-85DD-506A06432A74}"/>
                </a:ext>
                <a:ext uri="{C183D7F6-B498-43B3-948B-1728B52AA6E4}">
                  <adec:decorative xmlns:adec="http://schemas.microsoft.com/office/drawing/2017/decorative" val="1"/>
                </a:ext>
              </a:extLst>
            </p:cNvPr>
            <p:cNvSpPr/>
            <p:nvPr/>
          </p:nvSpPr>
          <p:spPr bwMode="auto">
            <a:xfrm>
              <a:off x="6364679"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24" name="Straight Arrow Connector 123">
              <a:extLst>
                <a:ext uri="{FF2B5EF4-FFF2-40B4-BE49-F238E27FC236}">
                  <a16:creationId xmlns:a16="http://schemas.microsoft.com/office/drawing/2014/main" id="{01D29C4F-B3D0-4213-B023-AA20297492FF}"/>
                </a:ext>
                <a:ext uri="{C183D7F6-B498-43B3-948B-1728B52AA6E4}">
                  <adec:decorative xmlns:adec="http://schemas.microsoft.com/office/drawing/2017/decorative" val="1"/>
                </a:ext>
              </a:extLst>
            </p:cNvPr>
            <p:cNvCxnSpPr>
              <a:cxnSpLocks/>
              <a:stCxn id="123" idx="0"/>
              <a:endCxn id="122" idx="2"/>
            </p:cNvCxnSpPr>
            <p:nvPr/>
          </p:nvCxnSpPr>
          <p:spPr>
            <a:xfrm flipV="1">
              <a:off x="7067343" y="5543973"/>
              <a:ext cx="0" cy="37737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CA7366C1-DB37-42B9-A2EA-9A39E7B10164}"/>
                </a:ext>
                <a:ext uri="{C183D7F6-B498-43B3-948B-1728B52AA6E4}">
                  <adec:decorative xmlns:adec="http://schemas.microsoft.com/office/drawing/2017/decorative" val="1"/>
                </a:ext>
              </a:extLst>
            </p:cNvPr>
            <p:cNvCxnSpPr>
              <a:cxnSpLocks/>
              <a:stCxn id="121" idx="1"/>
              <a:endCxn id="122" idx="0"/>
            </p:cNvCxnSpPr>
            <p:nvPr/>
          </p:nvCxnSpPr>
          <p:spPr>
            <a:xfrm rot="10800000" flipV="1">
              <a:off x="7067344" y="4991166"/>
              <a:ext cx="851279" cy="201941"/>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8193F62-2AA9-4C29-9EE2-B7CCFD8BAFE0}"/>
                </a:ext>
                <a:ext uri="{C183D7F6-B498-43B3-948B-1728B52AA6E4}">
                  <adec:decorative xmlns:adec="http://schemas.microsoft.com/office/drawing/2017/decorative" val="1"/>
                </a:ext>
              </a:extLst>
            </p:cNvPr>
            <p:cNvSpPr/>
            <p:nvPr/>
          </p:nvSpPr>
          <p:spPr bwMode="auto">
            <a:xfrm>
              <a:off x="4747260" y="2994159"/>
              <a:ext cx="6949440" cy="807045"/>
            </a:xfrm>
            <a:prstGeom prst="rect">
              <a:avLst/>
            </a:prstGeom>
            <a:noFill/>
            <a:ln w="12700" cap="flat" cmpd="sng" algn="ctr">
              <a:solidFill>
                <a:srgbClr val="50E6FF"/>
              </a:solidFill>
              <a:prstDash val="solid"/>
              <a:miter lim="800000"/>
              <a:headEnd type="none" w="med" len="med"/>
              <a:tailEnd type="none" w="med" len="med"/>
            </a:ln>
            <a:effectLst>
              <a:outerShdw blurRad="63500" algn="tl" rotWithShape="0">
                <a:schemeClr val="bg1"/>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a:t>
              </a:r>
            </a:p>
          </p:txBody>
        </p:sp>
        <p:sp>
          <p:nvSpPr>
            <p:cNvPr id="128" name="Rectangle 127">
              <a:extLst>
                <a:ext uri="{FF2B5EF4-FFF2-40B4-BE49-F238E27FC236}">
                  <a16:creationId xmlns:a16="http://schemas.microsoft.com/office/drawing/2014/main" id="{2C8D80C0-34A8-4545-A35C-89D54CD14F62}"/>
                </a:ext>
                <a:ext uri="{C183D7F6-B498-43B3-948B-1728B52AA6E4}">
                  <adec:decorative xmlns:adec="http://schemas.microsoft.com/office/drawing/2017/decorative" val="1"/>
                </a:ext>
              </a:extLst>
            </p:cNvPr>
            <p:cNvSpPr/>
            <p:nvPr/>
          </p:nvSpPr>
          <p:spPr bwMode="auto">
            <a:xfrm>
              <a:off x="9598807" y="5193108"/>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129" name="Rectangle 128">
              <a:extLst>
                <a:ext uri="{FF2B5EF4-FFF2-40B4-BE49-F238E27FC236}">
                  <a16:creationId xmlns:a16="http://schemas.microsoft.com/office/drawing/2014/main" id="{66BBAAE6-5243-459D-A7B9-AB476330F833}"/>
                </a:ext>
                <a:ext uri="{C183D7F6-B498-43B3-948B-1728B52AA6E4}">
                  <adec:decorative xmlns:adec="http://schemas.microsoft.com/office/drawing/2017/decorative" val="1"/>
                </a:ext>
              </a:extLst>
            </p:cNvPr>
            <p:cNvSpPr/>
            <p:nvPr/>
          </p:nvSpPr>
          <p:spPr bwMode="auto">
            <a:xfrm>
              <a:off x="9598807" y="5921347"/>
              <a:ext cx="1405328" cy="350865"/>
            </a:xfrm>
            <a:prstGeom prst="rect">
              <a:avLst/>
            </a:prstGeom>
            <a:solidFill>
              <a:srgbClr val="000000"/>
            </a:solidFill>
            <a:ln w="9525"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Web App</a:t>
              </a:r>
            </a:p>
          </p:txBody>
        </p:sp>
        <p:cxnSp>
          <p:nvCxnSpPr>
            <p:cNvPr id="130" name="Straight Arrow Connector 129">
              <a:extLst>
                <a:ext uri="{FF2B5EF4-FFF2-40B4-BE49-F238E27FC236}">
                  <a16:creationId xmlns:a16="http://schemas.microsoft.com/office/drawing/2014/main" id="{A8AEE96F-D4D9-4C30-8E01-EF0E769CC52D}"/>
                </a:ext>
                <a:ext uri="{C183D7F6-B498-43B3-948B-1728B52AA6E4}">
                  <adec:decorative xmlns:adec="http://schemas.microsoft.com/office/drawing/2017/decorative" val="1"/>
                </a:ext>
              </a:extLst>
            </p:cNvPr>
            <p:cNvCxnSpPr>
              <a:cxnSpLocks/>
              <a:stCxn id="129" idx="0"/>
              <a:endCxn id="128" idx="2"/>
            </p:cNvCxnSpPr>
            <p:nvPr/>
          </p:nvCxnSpPr>
          <p:spPr>
            <a:xfrm flipV="1">
              <a:off x="10301471" y="5543973"/>
              <a:ext cx="0" cy="377374"/>
            </a:xfrm>
            <a:prstGeom prst="straightConnector1">
              <a:avLst/>
            </a:prstGeom>
            <a:ln w="19050">
              <a:solidFill>
                <a:schemeClr val="tx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C76F367-83AF-4D67-9EEB-706F06C302AE}"/>
                </a:ext>
                <a:ext uri="{C183D7F6-B498-43B3-948B-1728B52AA6E4}">
                  <adec:decorative xmlns:adec="http://schemas.microsoft.com/office/drawing/2017/decorative" val="1"/>
                </a:ext>
              </a:extLst>
            </p:cNvPr>
            <p:cNvSpPr txBox="1"/>
            <p:nvPr/>
          </p:nvSpPr>
          <p:spPr>
            <a:xfrm>
              <a:off x="10355447" y="5613781"/>
              <a:ext cx="1038328" cy="237757"/>
            </a:xfrm>
            <a:prstGeom prst="rect">
              <a:avLst/>
            </a:prstGeom>
            <a:noFill/>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Read-Only</a:t>
              </a:r>
            </a:p>
          </p:txBody>
        </p:sp>
        <p:cxnSp>
          <p:nvCxnSpPr>
            <p:cNvPr id="18" name="Connector: Elbow 17">
              <a:extLst>
                <a:ext uri="{FF2B5EF4-FFF2-40B4-BE49-F238E27FC236}">
                  <a16:creationId xmlns:a16="http://schemas.microsoft.com/office/drawing/2014/main" id="{C91258DE-347C-4994-959F-CD7D5B4109BF}"/>
                </a:ext>
                <a:ext uri="{C183D7F6-B498-43B3-948B-1728B52AA6E4}">
                  <adec:decorative xmlns:adec="http://schemas.microsoft.com/office/drawing/2017/decorative" val="1"/>
                </a:ext>
              </a:extLst>
            </p:cNvPr>
            <p:cNvCxnSpPr>
              <a:stCxn id="121" idx="3"/>
              <a:endCxn id="128" idx="0"/>
            </p:cNvCxnSpPr>
            <p:nvPr/>
          </p:nvCxnSpPr>
          <p:spPr>
            <a:xfrm>
              <a:off x="9454025" y="4991167"/>
              <a:ext cx="847446" cy="201941"/>
            </a:xfrm>
            <a:prstGeom prst="bentConnector2">
              <a:avLst/>
            </a:prstGeom>
            <a:ln w="1905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340C47-54B2-46C6-AE07-4D78C1033A18}"/>
                </a:ext>
                <a:ext uri="{C183D7F6-B498-43B3-948B-1728B52AA6E4}">
                  <adec:decorative xmlns:adec="http://schemas.microsoft.com/office/drawing/2017/decorative" val="1"/>
                </a:ext>
              </a:extLst>
            </p:cNvPr>
            <p:cNvCxnSpPr>
              <a:cxnSpLocks/>
              <a:stCxn id="121" idx="0"/>
              <a:endCxn id="92" idx="2"/>
            </p:cNvCxnSpPr>
            <p:nvPr/>
          </p:nvCxnSpPr>
          <p:spPr>
            <a:xfrm rot="5400000" flipH="1" flipV="1">
              <a:off x="9552914" y="3673660"/>
              <a:ext cx="275484" cy="2008664"/>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DB9DE11-1F58-44D9-A977-984F806061C3}"/>
                </a:ext>
                <a:ext uri="{C183D7F6-B498-43B3-948B-1728B52AA6E4}">
                  <adec:decorative xmlns:adec="http://schemas.microsoft.com/office/drawing/2017/decorative" val="1"/>
                </a:ext>
              </a:extLst>
            </p:cNvPr>
            <p:cNvCxnSpPr/>
            <p:nvPr/>
          </p:nvCxnSpPr>
          <p:spPr>
            <a:xfrm flipV="1">
              <a:off x="8567738" y="4540250"/>
              <a:ext cx="0" cy="2754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64569C3D-230F-4C63-A727-6BD99C2F3ACF}"/>
                </a:ext>
                <a:ext uri="{C183D7F6-B498-43B3-948B-1728B52AA6E4}">
                  <adec:decorative xmlns:adec="http://schemas.microsoft.com/office/drawing/2017/decorative" val="1"/>
                </a:ext>
              </a:extLst>
            </p:cNvPr>
            <p:cNvCxnSpPr>
              <a:cxnSpLocks/>
              <a:stCxn id="121" idx="0"/>
              <a:endCxn id="72" idx="2"/>
            </p:cNvCxnSpPr>
            <p:nvPr/>
          </p:nvCxnSpPr>
          <p:spPr>
            <a:xfrm rot="16200000" flipV="1">
              <a:off x="7542334" y="3671743"/>
              <a:ext cx="275484" cy="2012497"/>
            </a:xfrm>
            <a:prstGeom prst="bentConnector3">
              <a:avLst>
                <a:gd name="adj1" fmla="val 50000"/>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237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itel 2">
            <a:extLst>
              <a:ext uri="{FF2B5EF4-FFF2-40B4-BE49-F238E27FC236}">
                <a16:creationId xmlns:a16="http://schemas.microsoft.com/office/drawing/2014/main" id="{F2F61796-451A-42ED-AE59-C57C2EB76F03}"/>
              </a:ext>
            </a:extLst>
          </p:cNvPr>
          <p:cNvSpPr>
            <a:spLocks noGrp="1"/>
          </p:cNvSpPr>
          <p:nvPr>
            <p:ph type="title"/>
          </p:nvPr>
        </p:nvSpPr>
        <p:spPr>
          <a:xfrm>
            <a:off x="588263" y="457200"/>
            <a:ext cx="11018520" cy="553998"/>
          </a:xfrm>
        </p:spPr>
        <p:txBody>
          <a:bodyPr/>
          <a:lstStyle/>
          <a:p>
            <a:r>
              <a:rPr lang="en-US"/>
              <a:t>Arc-enabled Azure SQL Managed Instance</a:t>
            </a:r>
          </a:p>
        </p:txBody>
      </p:sp>
      <p:sp>
        <p:nvSpPr>
          <p:cNvPr id="3" name="Text Placeholder 2">
            <a:extLst>
              <a:ext uri="{FF2B5EF4-FFF2-40B4-BE49-F238E27FC236}">
                <a16:creationId xmlns:a16="http://schemas.microsoft.com/office/drawing/2014/main" id="{9355D992-2993-4C3C-8A06-4EF98572E415}"/>
              </a:ext>
            </a:extLst>
          </p:cNvPr>
          <p:cNvSpPr>
            <a:spLocks noGrp="1"/>
          </p:cNvSpPr>
          <p:nvPr>
            <p:ph type="body" sz="quarter" idx="13"/>
          </p:nvPr>
        </p:nvSpPr>
        <p:spPr>
          <a:xfrm>
            <a:off x="584199" y="1067356"/>
            <a:ext cx="11018519" cy="369332"/>
          </a:xfrm>
        </p:spPr>
        <p:txBody>
          <a:bodyPr/>
          <a:lstStyle/>
          <a:p>
            <a:r>
              <a:rPr lang="en-CA" noProof="0">
                <a:solidFill>
                  <a:srgbClr val="50E6FF"/>
                </a:solidFill>
              </a:rPr>
              <a:t>High Availability and Disaster Recovery using Availability Groups</a:t>
            </a:r>
          </a:p>
        </p:txBody>
      </p:sp>
      <p:grpSp>
        <p:nvGrpSpPr>
          <p:cNvPr id="6" name="Group 5" descr="High Availability and Disaster Recovery using Availability Groups diagram showing K8s Worker Node module consisting of Data Controller which is further divided into three K8s Worker Nodes. The first K8s Worker Node is composed of a Pod, SQL MI Primary and AG agent, the second K8s Worker Node is composed of a Pod, SQL MI Secondary and AG agent and the third K8s Worker Node is composed of a Pod, SQL MI Secondary and AG agent. SQL MI Primary, SQL MI Secondary and SQL MI Secondary are highlighted together as Availability Group. Application clients is interconnected to DNS routing which is further interconnected to two Apps. First app is interconnected to R/O K8s Service followed by Load balancer which is further connected to second K8s Worker Node and Read only to third K8s Worker Node. Second app is interconnected to R/O K8s Service which is further connected to first K8s Worker Node.">
            <a:extLst>
              <a:ext uri="{FF2B5EF4-FFF2-40B4-BE49-F238E27FC236}">
                <a16:creationId xmlns:a16="http://schemas.microsoft.com/office/drawing/2014/main" id="{2CEA24F8-0F27-427A-BB1E-25DF8983430B}"/>
              </a:ext>
            </a:extLst>
          </p:cNvPr>
          <p:cNvGrpSpPr/>
          <p:nvPr/>
        </p:nvGrpSpPr>
        <p:grpSpPr>
          <a:xfrm>
            <a:off x="584200" y="1445234"/>
            <a:ext cx="10788648" cy="5119079"/>
            <a:chOff x="584200" y="1445234"/>
            <a:chExt cx="10788648" cy="5119079"/>
          </a:xfrm>
        </p:grpSpPr>
        <p:cxnSp>
          <p:nvCxnSpPr>
            <p:cNvPr id="2086" name="Straight Connector 2085">
              <a:extLst>
                <a:ext uri="{FF2B5EF4-FFF2-40B4-BE49-F238E27FC236}">
                  <a16:creationId xmlns:a16="http://schemas.microsoft.com/office/drawing/2014/main" id="{8C757ACF-1D8B-46A4-8430-D6D6D802D53A}"/>
                </a:ext>
                <a:ext uri="{C183D7F6-B498-43B3-948B-1728B52AA6E4}">
                  <adec:decorative xmlns:adec="http://schemas.microsoft.com/office/drawing/2017/decorative" val="1"/>
                </a:ext>
              </a:extLst>
            </p:cNvPr>
            <p:cNvCxnSpPr>
              <a:cxnSpLocks/>
            </p:cNvCxnSpPr>
            <p:nvPr/>
          </p:nvCxnSpPr>
          <p:spPr>
            <a:xfrm>
              <a:off x="6093619" y="1445234"/>
              <a:ext cx="0" cy="3793338"/>
            </a:xfrm>
            <a:prstGeom prst="line">
              <a:avLst/>
            </a:prstGeom>
            <a:ln w="9525">
              <a:solidFill>
                <a:schemeClr val="tx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89" name="TextBox 2088">
              <a:extLst>
                <a:ext uri="{FF2B5EF4-FFF2-40B4-BE49-F238E27FC236}">
                  <a16:creationId xmlns:a16="http://schemas.microsoft.com/office/drawing/2014/main" id="{020FF038-0FE6-49A8-925B-648E26E483C7}"/>
                </a:ext>
                <a:ext uri="{C183D7F6-B498-43B3-948B-1728B52AA6E4}">
                  <adec:decorative xmlns:adec="http://schemas.microsoft.com/office/drawing/2017/decorative" val="1"/>
                </a:ext>
              </a:extLst>
            </p:cNvPr>
            <p:cNvSpPr txBox="1"/>
            <p:nvPr/>
          </p:nvSpPr>
          <p:spPr>
            <a:xfrm>
              <a:off x="1461801" y="6147831"/>
              <a:ext cx="362425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1 (Primary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sp>
          <p:nvSpPr>
            <p:cNvPr id="2090" name="TextBox 2089">
              <a:extLst>
                <a:ext uri="{FF2B5EF4-FFF2-40B4-BE49-F238E27FC236}">
                  <a16:creationId xmlns:a16="http://schemas.microsoft.com/office/drawing/2014/main" id="{A451E573-D0BD-40A3-8433-F4081DCCDC4C}"/>
                </a:ext>
                <a:ext uri="{C183D7F6-B498-43B3-948B-1728B52AA6E4}">
                  <adec:decorative xmlns:adec="http://schemas.microsoft.com/office/drawing/2017/decorative" val="1"/>
                </a:ext>
              </a:extLst>
            </p:cNvPr>
            <p:cNvSpPr txBox="1"/>
            <p:nvPr/>
          </p:nvSpPr>
          <p:spPr>
            <a:xfrm>
              <a:off x="5178775" y="5339549"/>
              <a:ext cx="1834450" cy="2908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Disaster Recovery (DR)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Multiple K8s clusters</a:t>
              </a:r>
              <a:endParaRPr kumimoji="0" lang="en-CA" sz="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5" name="Straight Connector 814">
              <a:extLst>
                <a:ext uri="{FF2B5EF4-FFF2-40B4-BE49-F238E27FC236}">
                  <a16:creationId xmlns:a16="http://schemas.microsoft.com/office/drawing/2014/main" id="{1CFB1573-434B-4FBE-BA7D-93B7E8DB94C6}"/>
                </a:ext>
                <a:ext uri="{C183D7F6-B498-43B3-948B-1728B52AA6E4}">
                  <adec:decorative xmlns:adec="http://schemas.microsoft.com/office/drawing/2017/decorative" val="1"/>
                </a:ext>
              </a:extLst>
            </p:cNvPr>
            <p:cNvCxnSpPr>
              <a:cxnSpLocks/>
              <a:stCxn id="816" idx="2"/>
              <a:endCxn id="820" idx="0"/>
            </p:cNvCxnSpPr>
            <p:nvPr/>
          </p:nvCxnSpPr>
          <p:spPr>
            <a:xfrm>
              <a:off x="3401619"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816" name="Rectangle 815">
              <a:extLst>
                <a:ext uri="{FF2B5EF4-FFF2-40B4-BE49-F238E27FC236}">
                  <a16:creationId xmlns:a16="http://schemas.microsoft.com/office/drawing/2014/main" id="{EA13ADF3-5605-4B64-809F-26396173926C}"/>
                </a:ext>
                <a:ext uri="{C183D7F6-B498-43B3-948B-1728B52AA6E4}">
                  <adec:decorative xmlns:adec="http://schemas.microsoft.com/office/drawing/2017/decorative" val="1"/>
                </a:ext>
              </a:extLst>
            </p:cNvPr>
            <p:cNvSpPr/>
            <p:nvPr/>
          </p:nvSpPr>
          <p:spPr bwMode="auto">
            <a:xfrm>
              <a:off x="2765450"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7" name="Rectangle 816">
              <a:extLst>
                <a:ext uri="{FF2B5EF4-FFF2-40B4-BE49-F238E27FC236}">
                  <a16:creationId xmlns:a16="http://schemas.microsoft.com/office/drawing/2014/main" id="{52BCF892-58D9-4FD2-9C88-C7C436AE8A6F}"/>
                </a:ext>
                <a:ext uri="{C183D7F6-B498-43B3-948B-1728B52AA6E4}">
                  <adec:decorative xmlns:adec="http://schemas.microsoft.com/office/drawing/2017/decorative" val="1"/>
                </a:ext>
              </a:extLst>
            </p:cNvPr>
            <p:cNvSpPr/>
            <p:nvPr/>
          </p:nvSpPr>
          <p:spPr bwMode="auto">
            <a:xfrm>
              <a:off x="136664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18" name="Rectangle 817">
              <a:extLst>
                <a:ext uri="{FF2B5EF4-FFF2-40B4-BE49-F238E27FC236}">
                  <a16:creationId xmlns:a16="http://schemas.microsoft.com/office/drawing/2014/main" id="{333FD8A1-2602-423A-B2B3-636DB2A5C0ED}"/>
                </a:ext>
                <a:ext uri="{C183D7F6-B498-43B3-948B-1728B52AA6E4}">
                  <adec:decorative xmlns:adec="http://schemas.microsoft.com/office/drawing/2017/decorative" val="1"/>
                </a:ext>
              </a:extLst>
            </p:cNvPr>
            <p:cNvSpPr/>
            <p:nvPr/>
          </p:nvSpPr>
          <p:spPr bwMode="auto">
            <a:xfrm>
              <a:off x="1422978"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19" name="Picture 2">
              <a:extLst>
                <a:ext uri="{FF2B5EF4-FFF2-40B4-BE49-F238E27FC236}">
                  <a16:creationId xmlns:a16="http://schemas.microsoft.com/office/drawing/2014/main" id="{11F1BA02-F535-4233-80F6-8B0BEEF2B60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015"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0" name="Rectangle 819">
              <a:extLst>
                <a:ext uri="{FF2B5EF4-FFF2-40B4-BE49-F238E27FC236}">
                  <a16:creationId xmlns:a16="http://schemas.microsoft.com/office/drawing/2014/main" id="{862376D2-3A5D-40AA-A030-0227CB424DE5}"/>
                </a:ext>
                <a:ext uri="{C183D7F6-B498-43B3-948B-1728B52AA6E4}">
                  <adec:decorative xmlns:adec="http://schemas.microsoft.com/office/drawing/2017/decorative" val="1"/>
                </a:ext>
              </a:extLst>
            </p:cNvPr>
            <p:cNvSpPr/>
            <p:nvPr/>
          </p:nvSpPr>
          <p:spPr bwMode="auto">
            <a:xfrm>
              <a:off x="2766783"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1" name="Rectangle 820">
              <a:extLst>
                <a:ext uri="{FF2B5EF4-FFF2-40B4-BE49-F238E27FC236}">
                  <a16:creationId xmlns:a16="http://schemas.microsoft.com/office/drawing/2014/main" id="{3226DBAB-5E79-463C-B757-C1E1FFFD4014}"/>
                </a:ext>
                <a:ext uri="{C183D7F6-B498-43B3-948B-1728B52AA6E4}">
                  <adec:decorative xmlns:adec="http://schemas.microsoft.com/office/drawing/2017/decorative" val="1"/>
                </a:ext>
              </a:extLst>
            </p:cNvPr>
            <p:cNvSpPr/>
            <p:nvPr/>
          </p:nvSpPr>
          <p:spPr bwMode="auto">
            <a:xfrm>
              <a:off x="2821785" y="3008093"/>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2" name="Picture 2">
              <a:extLst>
                <a:ext uri="{FF2B5EF4-FFF2-40B4-BE49-F238E27FC236}">
                  <a16:creationId xmlns:a16="http://schemas.microsoft.com/office/drawing/2014/main" id="{C1D9E2E2-9EE4-4AA6-A778-FEB490E55A9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21"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3" name="Rectangle 822">
              <a:extLst>
                <a:ext uri="{FF2B5EF4-FFF2-40B4-BE49-F238E27FC236}">
                  <a16:creationId xmlns:a16="http://schemas.microsoft.com/office/drawing/2014/main" id="{D5F908B8-48A9-4FB4-B5D3-E781D08B8B69}"/>
                </a:ext>
                <a:ext uri="{C183D7F6-B498-43B3-948B-1728B52AA6E4}">
                  <adec:decorative xmlns:adec="http://schemas.microsoft.com/office/drawing/2017/decorative" val="1"/>
                </a:ext>
              </a:extLst>
            </p:cNvPr>
            <p:cNvSpPr/>
            <p:nvPr/>
          </p:nvSpPr>
          <p:spPr bwMode="auto">
            <a:xfrm>
              <a:off x="4164257"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824" name="Rectangle 823">
              <a:extLst>
                <a:ext uri="{FF2B5EF4-FFF2-40B4-BE49-F238E27FC236}">
                  <a16:creationId xmlns:a16="http://schemas.microsoft.com/office/drawing/2014/main" id="{01B3BEC2-15B3-4C25-A6F6-F206745DB783}"/>
                </a:ext>
                <a:ext uri="{C183D7F6-B498-43B3-948B-1728B52AA6E4}">
                  <adec:decorative xmlns:adec="http://schemas.microsoft.com/office/drawing/2017/decorative" val="1"/>
                </a:ext>
              </a:extLst>
            </p:cNvPr>
            <p:cNvSpPr/>
            <p:nvPr/>
          </p:nvSpPr>
          <p:spPr bwMode="auto">
            <a:xfrm>
              <a:off x="4220592" y="3008028"/>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825" name="Picture 2">
              <a:extLst>
                <a:ext uri="{FF2B5EF4-FFF2-40B4-BE49-F238E27FC236}">
                  <a16:creationId xmlns:a16="http://schemas.microsoft.com/office/drawing/2014/main" id="{022197AF-2C03-4E36-94ED-7B560CB41F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628"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826" name="Rectangle 825">
              <a:extLst>
                <a:ext uri="{FF2B5EF4-FFF2-40B4-BE49-F238E27FC236}">
                  <a16:creationId xmlns:a16="http://schemas.microsoft.com/office/drawing/2014/main" id="{4D7897A6-A0D1-48E1-90EF-3AF021B54ACC}"/>
                </a:ext>
                <a:ext uri="{C183D7F6-B498-43B3-948B-1728B52AA6E4}">
                  <adec:decorative xmlns:adec="http://schemas.microsoft.com/office/drawing/2017/decorative" val="1"/>
                </a:ext>
              </a:extLst>
            </p:cNvPr>
            <p:cNvSpPr/>
            <p:nvPr/>
          </p:nvSpPr>
          <p:spPr bwMode="auto">
            <a:xfrm>
              <a:off x="2853605"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827" name="Graphic 826">
              <a:extLst>
                <a:ext uri="{FF2B5EF4-FFF2-40B4-BE49-F238E27FC236}">
                  <a16:creationId xmlns:a16="http://schemas.microsoft.com/office/drawing/2014/main" id="{4D09567C-5032-4A45-BB78-C516167DFE4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5529" y="2101517"/>
              <a:ext cx="289167" cy="289168"/>
            </a:xfrm>
            <a:prstGeom prst="rect">
              <a:avLst/>
            </a:prstGeom>
          </p:spPr>
        </p:pic>
        <p:cxnSp>
          <p:nvCxnSpPr>
            <p:cNvPr id="828" name="Connector: Elbow 827">
              <a:extLst>
                <a:ext uri="{FF2B5EF4-FFF2-40B4-BE49-F238E27FC236}">
                  <a16:creationId xmlns:a16="http://schemas.microsoft.com/office/drawing/2014/main" id="{3A86EB01-25A5-4F29-9AEE-F917AFD0AAD8}"/>
                </a:ext>
                <a:ext uri="{C183D7F6-B498-43B3-948B-1728B52AA6E4}">
                  <adec:decorative xmlns:adec="http://schemas.microsoft.com/office/drawing/2017/decorative" val="1"/>
                </a:ext>
              </a:extLst>
            </p:cNvPr>
            <p:cNvCxnSpPr>
              <a:cxnSpLocks/>
              <a:stCxn id="816" idx="2"/>
              <a:endCxn id="823" idx="0"/>
            </p:cNvCxnSpPr>
            <p:nvPr/>
          </p:nvCxnSpPr>
          <p:spPr>
            <a:xfrm rot="16200000" flipH="1">
              <a:off x="4008184"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829" name="Connector: Elbow 828">
              <a:extLst>
                <a:ext uri="{FF2B5EF4-FFF2-40B4-BE49-F238E27FC236}">
                  <a16:creationId xmlns:a16="http://schemas.microsoft.com/office/drawing/2014/main" id="{2034A20A-66B2-4D76-BA3F-102D393D3192}"/>
                </a:ext>
                <a:ext uri="{C183D7F6-B498-43B3-948B-1728B52AA6E4}">
                  <adec:decorative xmlns:adec="http://schemas.microsoft.com/office/drawing/2017/decorative" val="1"/>
                </a:ext>
              </a:extLst>
            </p:cNvPr>
            <p:cNvCxnSpPr>
              <a:cxnSpLocks/>
              <a:stCxn id="816" idx="2"/>
              <a:endCxn id="817" idx="0"/>
            </p:cNvCxnSpPr>
            <p:nvPr/>
          </p:nvCxnSpPr>
          <p:spPr>
            <a:xfrm rot="5400000">
              <a:off x="2609378"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831" name="Rectangle 830">
              <a:extLst>
                <a:ext uri="{FF2B5EF4-FFF2-40B4-BE49-F238E27FC236}">
                  <a16:creationId xmlns:a16="http://schemas.microsoft.com/office/drawing/2014/main" id="{C611D940-1398-49B8-9CD3-7130B149F750}"/>
                </a:ext>
                <a:ext uri="{C183D7F6-B498-43B3-948B-1728B52AA6E4}">
                  <adec:decorative xmlns:adec="http://schemas.microsoft.com/office/drawing/2017/decorative" val="1"/>
                </a:ext>
              </a:extLst>
            </p:cNvPr>
            <p:cNvSpPr/>
            <p:nvPr/>
          </p:nvSpPr>
          <p:spPr bwMode="auto">
            <a:xfrm>
              <a:off x="1525686"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832" name="Graphic 831">
              <a:extLst>
                <a:ext uri="{FF2B5EF4-FFF2-40B4-BE49-F238E27FC236}">
                  <a16:creationId xmlns:a16="http://schemas.microsoft.com/office/drawing/2014/main" id="{ABAA79B5-2387-46B6-96F9-D2C21EC1D6C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666" y="3612631"/>
              <a:ext cx="289167" cy="289168"/>
            </a:xfrm>
            <a:prstGeom prst="rect">
              <a:avLst/>
            </a:prstGeom>
          </p:spPr>
        </p:pic>
        <p:sp>
          <p:nvSpPr>
            <p:cNvPr id="833" name="Rectangle 832">
              <a:extLst>
                <a:ext uri="{FF2B5EF4-FFF2-40B4-BE49-F238E27FC236}">
                  <a16:creationId xmlns:a16="http://schemas.microsoft.com/office/drawing/2014/main" id="{3F2B1AA6-1859-47C0-9CC7-318B5F9E33EE}"/>
                </a:ext>
                <a:ext uri="{C183D7F6-B498-43B3-948B-1728B52AA6E4}">
                  <adec:decorative xmlns:adec="http://schemas.microsoft.com/office/drawing/2017/decorative" val="1"/>
                </a:ext>
              </a:extLst>
            </p:cNvPr>
            <p:cNvSpPr/>
            <p:nvPr/>
          </p:nvSpPr>
          <p:spPr bwMode="auto">
            <a:xfrm>
              <a:off x="1525686"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5" name="Rectangle 834">
              <a:extLst>
                <a:ext uri="{FF2B5EF4-FFF2-40B4-BE49-F238E27FC236}">
                  <a16:creationId xmlns:a16="http://schemas.microsoft.com/office/drawing/2014/main" id="{B9A69FBB-2792-4F8F-B328-7AE2BFD6146A}"/>
                </a:ext>
                <a:ext uri="{C183D7F6-B498-43B3-948B-1728B52AA6E4}">
                  <adec:decorative xmlns:adec="http://schemas.microsoft.com/office/drawing/2017/decorative" val="1"/>
                </a:ext>
              </a:extLst>
            </p:cNvPr>
            <p:cNvSpPr/>
            <p:nvPr/>
          </p:nvSpPr>
          <p:spPr bwMode="auto">
            <a:xfrm>
              <a:off x="2924492"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36" name="Graphic 835">
              <a:extLst>
                <a:ext uri="{FF2B5EF4-FFF2-40B4-BE49-F238E27FC236}">
                  <a16:creationId xmlns:a16="http://schemas.microsoft.com/office/drawing/2014/main" id="{4FE25814-7F82-4A0B-90E0-642FC983C9F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7195" y="3612631"/>
              <a:ext cx="289167" cy="289168"/>
            </a:xfrm>
            <a:prstGeom prst="rect">
              <a:avLst/>
            </a:prstGeom>
          </p:spPr>
        </p:pic>
        <p:sp>
          <p:nvSpPr>
            <p:cNvPr id="837" name="Rectangle 836">
              <a:extLst>
                <a:ext uri="{FF2B5EF4-FFF2-40B4-BE49-F238E27FC236}">
                  <a16:creationId xmlns:a16="http://schemas.microsoft.com/office/drawing/2014/main" id="{BA09FB8C-F0A8-49DC-BA07-6C52670C0AD6}"/>
                </a:ext>
                <a:ext uri="{C183D7F6-B498-43B3-948B-1728B52AA6E4}">
                  <adec:decorative xmlns:adec="http://schemas.microsoft.com/office/drawing/2017/decorative" val="1"/>
                </a:ext>
              </a:extLst>
            </p:cNvPr>
            <p:cNvSpPr/>
            <p:nvPr/>
          </p:nvSpPr>
          <p:spPr bwMode="auto">
            <a:xfrm>
              <a:off x="2924492"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39" name="Rectangle 838">
              <a:extLst>
                <a:ext uri="{FF2B5EF4-FFF2-40B4-BE49-F238E27FC236}">
                  <a16:creationId xmlns:a16="http://schemas.microsoft.com/office/drawing/2014/main" id="{1A22364D-ED6E-416C-8A29-3351FB36C9DA}"/>
                </a:ext>
                <a:ext uri="{C183D7F6-B498-43B3-948B-1728B52AA6E4}">
                  <adec:decorative xmlns:adec="http://schemas.microsoft.com/office/drawing/2017/decorative" val="1"/>
                </a:ext>
              </a:extLst>
            </p:cNvPr>
            <p:cNvSpPr/>
            <p:nvPr/>
          </p:nvSpPr>
          <p:spPr bwMode="auto">
            <a:xfrm>
              <a:off x="4323299"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840" name="Graphic 839">
              <a:extLst>
                <a:ext uri="{FF2B5EF4-FFF2-40B4-BE49-F238E27FC236}">
                  <a16:creationId xmlns:a16="http://schemas.microsoft.com/office/drawing/2014/main" id="{56BB86DA-0798-4889-ADC9-4B73B58AAC6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3249" y="3612631"/>
              <a:ext cx="289167" cy="289168"/>
            </a:xfrm>
            <a:prstGeom prst="rect">
              <a:avLst/>
            </a:prstGeom>
          </p:spPr>
        </p:pic>
        <p:sp>
          <p:nvSpPr>
            <p:cNvPr id="841" name="Rectangle 840">
              <a:extLst>
                <a:ext uri="{FF2B5EF4-FFF2-40B4-BE49-F238E27FC236}">
                  <a16:creationId xmlns:a16="http://schemas.microsoft.com/office/drawing/2014/main" id="{5BBE4D59-FAC5-429C-9E76-EAF50BEFBEF6}"/>
                </a:ext>
                <a:ext uri="{C183D7F6-B498-43B3-948B-1728B52AA6E4}">
                  <adec:decorative xmlns:adec="http://schemas.microsoft.com/office/drawing/2017/decorative" val="1"/>
                </a:ext>
              </a:extLst>
            </p:cNvPr>
            <p:cNvSpPr/>
            <p:nvPr/>
          </p:nvSpPr>
          <p:spPr bwMode="auto">
            <a:xfrm>
              <a:off x="4323299"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42" name="Rectangle 841">
              <a:extLst>
                <a:ext uri="{FF2B5EF4-FFF2-40B4-BE49-F238E27FC236}">
                  <a16:creationId xmlns:a16="http://schemas.microsoft.com/office/drawing/2014/main" id="{FDFA42E4-A4E2-48A2-AD76-D06FE4B7CFAB}"/>
                </a:ext>
                <a:ext uri="{C183D7F6-B498-43B3-948B-1728B52AA6E4}">
                  <adec:decorative xmlns:adec="http://schemas.microsoft.com/office/drawing/2017/decorative" val="1"/>
                </a:ext>
              </a:extLst>
            </p:cNvPr>
            <p:cNvSpPr/>
            <p:nvPr/>
          </p:nvSpPr>
          <p:spPr bwMode="auto">
            <a:xfrm>
              <a:off x="2778466"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43" name="Rectangle 842">
              <a:extLst>
                <a:ext uri="{FF2B5EF4-FFF2-40B4-BE49-F238E27FC236}">
                  <a16:creationId xmlns:a16="http://schemas.microsoft.com/office/drawing/2014/main" id="{85A0AF49-798E-4E59-A977-65803D40C3DD}"/>
                </a:ext>
                <a:ext uri="{C183D7F6-B498-43B3-948B-1728B52AA6E4}">
                  <adec:decorative xmlns:adec="http://schemas.microsoft.com/office/drawing/2017/decorative" val="1"/>
                </a:ext>
              </a:extLst>
            </p:cNvPr>
            <p:cNvSpPr/>
            <p:nvPr/>
          </p:nvSpPr>
          <p:spPr bwMode="auto">
            <a:xfrm>
              <a:off x="1499893"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44" name="Rectangle 843">
              <a:extLst>
                <a:ext uri="{FF2B5EF4-FFF2-40B4-BE49-F238E27FC236}">
                  <a16:creationId xmlns:a16="http://schemas.microsoft.com/office/drawing/2014/main" id="{60C4F777-C96D-4A88-93A0-859CA2B78CB6}"/>
                </a:ext>
                <a:ext uri="{C183D7F6-B498-43B3-948B-1728B52AA6E4}">
                  <adec:decorative xmlns:adec="http://schemas.microsoft.com/office/drawing/2017/decorative" val="1"/>
                </a:ext>
              </a:extLst>
            </p:cNvPr>
            <p:cNvSpPr/>
            <p:nvPr/>
          </p:nvSpPr>
          <p:spPr bwMode="auto">
            <a:xfrm>
              <a:off x="1499893"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5" name="Straight Arrow Connector 844">
              <a:extLst>
                <a:ext uri="{FF2B5EF4-FFF2-40B4-BE49-F238E27FC236}">
                  <a16:creationId xmlns:a16="http://schemas.microsoft.com/office/drawing/2014/main" id="{40DF8B6B-7497-455F-BDC9-F0305E3A362D}"/>
                </a:ext>
                <a:ext uri="{C183D7F6-B498-43B3-948B-1728B52AA6E4}">
                  <adec:decorative xmlns:adec="http://schemas.microsoft.com/office/drawing/2017/decorative" val="1"/>
                </a:ext>
              </a:extLst>
            </p:cNvPr>
            <p:cNvCxnSpPr>
              <a:cxnSpLocks/>
              <a:stCxn id="844" idx="0"/>
              <a:endCxn id="843" idx="2"/>
            </p:cNvCxnSpPr>
            <p:nvPr/>
          </p:nvCxnSpPr>
          <p:spPr>
            <a:xfrm flipV="1">
              <a:off x="2002813" y="5277710"/>
              <a:ext cx="0" cy="238875"/>
            </a:xfrm>
            <a:prstGeom prst="straightConnector1">
              <a:avLst/>
            </a:prstGeom>
            <a:noFill/>
            <a:ln w="12700" cap="flat" cmpd="sng" algn="ctr">
              <a:solidFill>
                <a:schemeClr val="tx1"/>
              </a:solidFill>
              <a:prstDash val="solid"/>
              <a:headEnd type="triangle" w="med" len="med"/>
              <a:tailEnd type="triangle" w="med" len="med"/>
            </a:ln>
            <a:effectLst/>
          </p:spPr>
        </p:cxnSp>
        <p:sp>
          <p:nvSpPr>
            <p:cNvPr id="848" name="Rectangle 847">
              <a:extLst>
                <a:ext uri="{FF2B5EF4-FFF2-40B4-BE49-F238E27FC236}">
                  <a16:creationId xmlns:a16="http://schemas.microsoft.com/office/drawing/2014/main" id="{93B81C05-9681-4E70-91F0-66FFD650E5AA}"/>
                </a:ext>
                <a:ext uri="{C183D7F6-B498-43B3-948B-1728B52AA6E4}">
                  <adec:decorative xmlns:adec="http://schemas.microsoft.com/office/drawing/2017/decorative" val="1"/>
                </a:ext>
              </a:extLst>
            </p:cNvPr>
            <p:cNvSpPr/>
            <p:nvPr/>
          </p:nvSpPr>
          <p:spPr bwMode="auto">
            <a:xfrm>
              <a:off x="4057038"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49" name="Rectangle 848">
              <a:extLst>
                <a:ext uri="{FF2B5EF4-FFF2-40B4-BE49-F238E27FC236}">
                  <a16:creationId xmlns:a16="http://schemas.microsoft.com/office/drawing/2014/main" id="{7A41C701-1EDB-4B36-911A-393A3C97774B}"/>
                </a:ext>
                <a:ext uri="{C183D7F6-B498-43B3-948B-1728B52AA6E4}">
                  <adec:decorative xmlns:adec="http://schemas.microsoft.com/office/drawing/2017/decorative" val="1"/>
                </a:ext>
              </a:extLst>
            </p:cNvPr>
            <p:cNvSpPr/>
            <p:nvPr/>
          </p:nvSpPr>
          <p:spPr bwMode="auto">
            <a:xfrm>
              <a:off x="4057038"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50" name="Straight Arrow Connector 849">
              <a:extLst>
                <a:ext uri="{FF2B5EF4-FFF2-40B4-BE49-F238E27FC236}">
                  <a16:creationId xmlns:a16="http://schemas.microsoft.com/office/drawing/2014/main" id="{A8930EE9-7307-4942-9F4E-2AB0BFDDEA46}"/>
                </a:ext>
                <a:ext uri="{C183D7F6-B498-43B3-948B-1728B52AA6E4}">
                  <adec:decorative xmlns:adec="http://schemas.microsoft.com/office/drawing/2017/decorative" val="1"/>
                </a:ext>
              </a:extLst>
            </p:cNvPr>
            <p:cNvCxnSpPr>
              <a:cxnSpLocks/>
              <a:stCxn id="849" idx="0"/>
              <a:endCxn id="848" idx="2"/>
            </p:cNvCxnSpPr>
            <p:nvPr/>
          </p:nvCxnSpPr>
          <p:spPr>
            <a:xfrm flipV="1">
              <a:off x="4559958" y="5277710"/>
              <a:ext cx="0" cy="238875"/>
            </a:xfrm>
            <a:prstGeom prst="straightConnector1">
              <a:avLst/>
            </a:prstGeom>
            <a:noFill/>
            <a:ln w="12700" cap="flat" cmpd="sng" algn="ctr">
              <a:solidFill>
                <a:schemeClr val="tx1"/>
              </a:solidFill>
              <a:prstDash val="dash"/>
              <a:headEnd type="triangle" w="med" len="med"/>
              <a:tailEnd type="triangle" w="med" len="med"/>
            </a:ln>
            <a:effectLst/>
          </p:spPr>
        </p:cxnSp>
        <p:sp>
          <p:nvSpPr>
            <p:cNvPr id="851" name="TextBox 850">
              <a:extLst>
                <a:ext uri="{FF2B5EF4-FFF2-40B4-BE49-F238E27FC236}">
                  <a16:creationId xmlns:a16="http://schemas.microsoft.com/office/drawing/2014/main" id="{DA309FC1-0222-4583-AC73-BEB1C3A4E831}"/>
                </a:ext>
                <a:ext uri="{C183D7F6-B498-43B3-948B-1728B52AA6E4}">
                  <adec:decorative xmlns:adec="http://schemas.microsoft.com/office/drawing/2017/decorative" val="1"/>
                </a:ext>
              </a:extLst>
            </p:cNvPr>
            <p:cNvSpPr txBox="1"/>
            <p:nvPr/>
          </p:nvSpPr>
          <p:spPr>
            <a:xfrm>
              <a:off x="450191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852" name="Connector: Elbow 851">
              <a:extLst>
                <a:ext uri="{FF2B5EF4-FFF2-40B4-BE49-F238E27FC236}">
                  <a16:creationId xmlns:a16="http://schemas.microsoft.com/office/drawing/2014/main" id="{6D75CE0B-8209-4451-8847-E3A3DAFB2527}"/>
                </a:ext>
                <a:ext uri="{C183D7F6-B498-43B3-948B-1728B52AA6E4}">
                  <adec:decorative xmlns:adec="http://schemas.microsoft.com/office/drawing/2017/decorative" val="1"/>
                </a:ext>
              </a:extLst>
            </p:cNvPr>
            <p:cNvCxnSpPr>
              <a:stCxn id="842" idx="3"/>
              <a:endCxn id="848" idx="0"/>
            </p:cNvCxnSpPr>
            <p:nvPr/>
          </p:nvCxnSpPr>
          <p:spPr>
            <a:xfrm>
              <a:off x="3784306" y="4948706"/>
              <a:ext cx="775652" cy="113560"/>
            </a:xfrm>
            <a:prstGeom prst="bentConnector2">
              <a:avLst/>
            </a:prstGeom>
            <a:noFill/>
            <a:ln w="12700" cap="flat" cmpd="sng" algn="ctr">
              <a:solidFill>
                <a:schemeClr val="tx1"/>
              </a:solidFill>
              <a:prstDash val="dash"/>
              <a:headEnd type="triangle"/>
              <a:tailEnd type="triangle"/>
            </a:ln>
            <a:effectLst/>
          </p:spPr>
        </p:cxnSp>
        <p:cxnSp>
          <p:nvCxnSpPr>
            <p:cNvPr id="853" name="Connector: Elbow 852">
              <a:extLst>
                <a:ext uri="{FF2B5EF4-FFF2-40B4-BE49-F238E27FC236}">
                  <a16:creationId xmlns:a16="http://schemas.microsoft.com/office/drawing/2014/main" id="{04821FD3-2E31-4333-BA60-BA44C1C7ECEF}"/>
                </a:ext>
                <a:ext uri="{C183D7F6-B498-43B3-948B-1728B52AA6E4}">
                  <adec:decorative xmlns:adec="http://schemas.microsoft.com/office/drawing/2017/decorative" val="1"/>
                </a:ext>
              </a:extLst>
            </p:cNvPr>
            <p:cNvCxnSpPr>
              <a:cxnSpLocks/>
              <a:stCxn id="842" idx="0"/>
              <a:endCxn id="823" idx="2"/>
            </p:cNvCxnSpPr>
            <p:nvPr/>
          </p:nvCxnSpPr>
          <p:spPr>
            <a:xfrm rot="5400000" flipH="1" flipV="1">
              <a:off x="3864755" y="3905313"/>
              <a:ext cx="352302" cy="1519040"/>
            </a:xfrm>
            <a:prstGeom prst="bentConnector3">
              <a:avLst>
                <a:gd name="adj1" fmla="val 50000"/>
              </a:avLst>
            </a:prstGeom>
            <a:noFill/>
            <a:ln w="12700" cap="flat" cmpd="sng" algn="ctr">
              <a:solidFill>
                <a:srgbClr val="0070C0"/>
              </a:solidFill>
              <a:prstDash val="dash"/>
              <a:headEnd type="none" w="med" len="med"/>
              <a:tailEnd type="triangle" w="med" len="med"/>
            </a:ln>
            <a:effectLst/>
          </p:spPr>
        </p:cxnSp>
        <p:sp>
          <p:nvSpPr>
            <p:cNvPr id="847" name="Rectangle 846">
              <a:extLst>
                <a:ext uri="{FF2B5EF4-FFF2-40B4-BE49-F238E27FC236}">
                  <a16:creationId xmlns:a16="http://schemas.microsoft.com/office/drawing/2014/main" id="{B19EBB6E-5CF4-4434-90C8-562EF2B44056}"/>
                </a:ext>
                <a:ext uri="{C183D7F6-B498-43B3-948B-1728B52AA6E4}">
                  <adec:decorative xmlns:adec="http://schemas.microsoft.com/office/drawing/2017/decorative" val="1"/>
                </a:ext>
              </a:extLst>
            </p:cNvPr>
            <p:cNvSpPr/>
            <p:nvPr/>
          </p:nvSpPr>
          <p:spPr bwMode="auto">
            <a:xfrm>
              <a:off x="662456" y="3476475"/>
              <a:ext cx="4834884"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53" name="TextBox 52">
              <a:extLst>
                <a:ext uri="{FF2B5EF4-FFF2-40B4-BE49-F238E27FC236}">
                  <a16:creationId xmlns:a16="http://schemas.microsoft.com/office/drawing/2014/main" id="{AF71DBDE-1348-40AF-8A56-FB19BD7E8494}"/>
                </a:ext>
                <a:ext uri="{C183D7F6-B498-43B3-948B-1728B52AA6E4}">
                  <adec:decorative xmlns:adec="http://schemas.microsoft.com/office/drawing/2017/decorative" val="1"/>
                </a:ext>
              </a:extLst>
            </p:cNvPr>
            <p:cNvSpPr txBox="1"/>
            <p:nvPr/>
          </p:nvSpPr>
          <p:spPr>
            <a:xfrm>
              <a:off x="7493717" y="6147831"/>
              <a:ext cx="3383280" cy="2908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High Availability (HA)</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Segoe UI"/>
                  <a:ea typeface="+mn-ea"/>
                  <a:cs typeface="+mn-cs"/>
                </a:rPr>
                <a:t>Single K8s cluster – multiple nodes in Datacenter 2 (DR Site)</a:t>
              </a:r>
              <a:endParaRPr kumimoji="0" lang="en-CA" sz="900" b="1" i="0" u="none" strike="noStrike" kern="1200" cap="none" spc="0" normalizeH="0" baseline="0" noProof="0">
                <a:ln>
                  <a:noFill/>
                </a:ln>
                <a:solidFill>
                  <a:srgbClr val="FFFFFF"/>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897B31B2-1316-4664-BB13-5311CAD74C27}"/>
                </a:ext>
                <a:ext uri="{C183D7F6-B498-43B3-948B-1728B52AA6E4}">
                  <adec:decorative xmlns:adec="http://schemas.microsoft.com/office/drawing/2017/decorative" val="1"/>
                </a:ext>
              </a:extLst>
            </p:cNvPr>
            <p:cNvCxnSpPr>
              <a:cxnSpLocks/>
              <a:stCxn id="55" idx="2"/>
              <a:endCxn id="59" idx="0"/>
            </p:cNvCxnSpPr>
            <p:nvPr/>
          </p:nvCxnSpPr>
          <p:spPr>
            <a:xfrm>
              <a:off x="9129350" y="2559310"/>
              <a:ext cx="1333" cy="185676"/>
            </a:xfrm>
            <a:prstGeom prst="line">
              <a:avLst/>
            </a:prstGeom>
            <a:noFill/>
            <a:ln w="12700" cap="flat" cmpd="sng" algn="ctr">
              <a:solidFill>
                <a:schemeClr val="tx1"/>
              </a:solidFill>
              <a:prstDash val="solid"/>
              <a:headEnd type="none" w="lg" len="med"/>
              <a:tailEnd type="none" w="lg" len="med"/>
            </a:ln>
            <a:effectLst/>
          </p:spPr>
        </p:cxnSp>
        <p:sp>
          <p:nvSpPr>
            <p:cNvPr id="55" name="Rectangle 54">
              <a:extLst>
                <a:ext uri="{FF2B5EF4-FFF2-40B4-BE49-F238E27FC236}">
                  <a16:creationId xmlns:a16="http://schemas.microsoft.com/office/drawing/2014/main" id="{79AA6135-22DB-45D1-8FBB-DED5FBB014EB}"/>
                </a:ext>
                <a:ext uri="{C183D7F6-B498-43B3-948B-1728B52AA6E4}">
                  <adec:decorative xmlns:adec="http://schemas.microsoft.com/office/drawing/2017/decorative" val="1"/>
                </a:ext>
              </a:extLst>
            </p:cNvPr>
            <p:cNvSpPr/>
            <p:nvPr/>
          </p:nvSpPr>
          <p:spPr bwMode="auto">
            <a:xfrm>
              <a:off x="8493181" y="1752359"/>
              <a:ext cx="1272338" cy="806951"/>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6" name="Rectangle 55">
              <a:extLst>
                <a:ext uri="{FF2B5EF4-FFF2-40B4-BE49-F238E27FC236}">
                  <a16:creationId xmlns:a16="http://schemas.microsoft.com/office/drawing/2014/main" id="{43FA36C3-93D3-4AE6-B885-F521CDFF4CF7}"/>
                </a:ext>
                <a:ext uri="{C183D7F6-B498-43B3-948B-1728B52AA6E4}">
                  <adec:decorative xmlns:adec="http://schemas.microsoft.com/office/drawing/2017/decorative" val="1"/>
                </a:ext>
              </a:extLst>
            </p:cNvPr>
            <p:cNvSpPr/>
            <p:nvPr/>
          </p:nvSpPr>
          <p:spPr bwMode="auto">
            <a:xfrm>
              <a:off x="7094375"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57" name="Rectangle 56">
              <a:extLst>
                <a:ext uri="{FF2B5EF4-FFF2-40B4-BE49-F238E27FC236}">
                  <a16:creationId xmlns:a16="http://schemas.microsoft.com/office/drawing/2014/main" id="{AA0378F5-43FE-41A2-BB63-CC1616E9891E}"/>
                </a:ext>
                <a:ext uri="{C183D7F6-B498-43B3-948B-1728B52AA6E4}">
                  <adec:decorative xmlns:adec="http://schemas.microsoft.com/office/drawing/2017/decorative" val="1"/>
                </a:ext>
              </a:extLst>
            </p:cNvPr>
            <p:cNvSpPr/>
            <p:nvPr/>
          </p:nvSpPr>
          <p:spPr bwMode="auto">
            <a:xfrm>
              <a:off x="7150709"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58" name="Picture 2">
              <a:extLst>
                <a:ext uri="{FF2B5EF4-FFF2-40B4-BE49-F238E27FC236}">
                  <a16:creationId xmlns:a16="http://schemas.microsoft.com/office/drawing/2014/main" id="{99385103-2C85-4990-A2CE-1D934EB9C15E}"/>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746"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53378922-659B-4798-8B05-3484CE987BF5}"/>
                </a:ext>
                <a:ext uri="{C183D7F6-B498-43B3-948B-1728B52AA6E4}">
                  <adec:decorative xmlns:adec="http://schemas.microsoft.com/office/drawing/2017/decorative" val="1"/>
                </a:ext>
              </a:extLst>
            </p:cNvPr>
            <p:cNvSpPr/>
            <p:nvPr/>
          </p:nvSpPr>
          <p:spPr bwMode="auto">
            <a:xfrm>
              <a:off x="8494514"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0" name="Rectangle 59">
              <a:extLst>
                <a:ext uri="{FF2B5EF4-FFF2-40B4-BE49-F238E27FC236}">
                  <a16:creationId xmlns:a16="http://schemas.microsoft.com/office/drawing/2014/main" id="{F61A273E-5424-4283-BFE1-B79C0B49F6F7}"/>
                </a:ext>
                <a:ext uri="{C183D7F6-B498-43B3-948B-1728B52AA6E4}">
                  <adec:decorative xmlns:adec="http://schemas.microsoft.com/office/drawing/2017/decorative" val="1"/>
                </a:ext>
              </a:extLst>
            </p:cNvPr>
            <p:cNvSpPr/>
            <p:nvPr/>
          </p:nvSpPr>
          <p:spPr bwMode="auto">
            <a:xfrm>
              <a:off x="8549516" y="3008165"/>
              <a:ext cx="1159668" cy="142550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1" name="Picture 2">
              <a:extLst>
                <a:ext uri="{FF2B5EF4-FFF2-40B4-BE49-F238E27FC236}">
                  <a16:creationId xmlns:a16="http://schemas.microsoft.com/office/drawing/2014/main" id="{A9984F08-9D1D-4C9D-B8B8-DD900243EF06}"/>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552"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40ECDE9-5FFB-4683-84A5-E6C79F8A9AB2}"/>
                </a:ext>
                <a:ext uri="{C183D7F6-B498-43B3-948B-1728B52AA6E4}">
                  <adec:decorative xmlns:adec="http://schemas.microsoft.com/office/drawing/2017/decorative" val="1"/>
                </a:ext>
              </a:extLst>
            </p:cNvPr>
            <p:cNvSpPr/>
            <p:nvPr/>
          </p:nvSpPr>
          <p:spPr bwMode="auto">
            <a:xfrm>
              <a:off x="9891988" y="2744986"/>
              <a:ext cx="1272338" cy="1743696"/>
            </a:xfrm>
            <a:prstGeom prst="rect">
              <a:avLst/>
            </a:prstGeom>
            <a:solidFill>
              <a:srgbClr val="000000"/>
            </a:solidFill>
            <a:ln w="3175" cap="flat" cmpd="sng" algn="ctr">
              <a:solidFill>
                <a:srgbClr val="0078D4"/>
              </a:solidFill>
              <a:prstDash val="solid"/>
              <a:miter lim="800000"/>
              <a:headEnd type="none" w="med" len="med"/>
              <a:tailEnd type="none" w="med" len="med"/>
            </a:ln>
            <a:effectLst>
              <a:outerShdw blurRad="190500" algn="ctr" rotWithShape="0">
                <a:schemeClr val="accent2">
                  <a:alpha val="70000"/>
                </a:schemeClr>
              </a:outerShdw>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K8s Worker Node</a:t>
              </a:r>
            </a:p>
          </p:txBody>
        </p:sp>
        <p:sp>
          <p:nvSpPr>
            <p:cNvPr id="63" name="Rectangle 62">
              <a:extLst>
                <a:ext uri="{FF2B5EF4-FFF2-40B4-BE49-F238E27FC236}">
                  <a16:creationId xmlns:a16="http://schemas.microsoft.com/office/drawing/2014/main" id="{E835182C-253F-40CD-903A-09B14855CEF5}"/>
                </a:ext>
                <a:ext uri="{C183D7F6-B498-43B3-948B-1728B52AA6E4}">
                  <adec:decorative xmlns:adec="http://schemas.microsoft.com/office/drawing/2017/decorative" val="1"/>
                </a:ext>
              </a:extLst>
            </p:cNvPr>
            <p:cNvSpPr/>
            <p:nvPr/>
          </p:nvSpPr>
          <p:spPr bwMode="auto">
            <a:xfrm>
              <a:off x="9948323" y="3008021"/>
              <a:ext cx="1159668" cy="1425639"/>
            </a:xfrm>
            <a:prstGeom prst="rect">
              <a:avLst/>
            </a:prstGeom>
            <a:solidFill>
              <a:schemeClr val="bg2">
                <a:alpha val="25000"/>
              </a:schemeClr>
            </a:solidFill>
            <a:ln w="9525"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mn-cs"/>
                </a:rPr>
                <a:t>Pod</a:t>
              </a:r>
            </a:p>
          </p:txBody>
        </p:sp>
        <p:pic>
          <p:nvPicPr>
            <p:cNvPr id="64" name="Picture 2">
              <a:extLst>
                <a:ext uri="{FF2B5EF4-FFF2-40B4-BE49-F238E27FC236}">
                  <a16:creationId xmlns:a16="http://schemas.microsoft.com/office/drawing/2014/main" id="{6CB124E1-8921-4C0A-9DD8-7865AA406BF7}"/>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359" y="3088578"/>
              <a:ext cx="258572" cy="25049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8565A09F-F489-4732-BE7E-0322E1453C21}"/>
                </a:ext>
                <a:ext uri="{C183D7F6-B498-43B3-948B-1728B52AA6E4}">
                  <adec:decorative xmlns:adec="http://schemas.microsoft.com/office/drawing/2017/decorative" val="1"/>
                </a:ext>
              </a:extLst>
            </p:cNvPr>
            <p:cNvSpPr/>
            <p:nvPr/>
          </p:nvSpPr>
          <p:spPr bwMode="auto">
            <a:xfrm>
              <a:off x="8581336" y="2025146"/>
              <a:ext cx="1099080" cy="441911"/>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54864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Data Controller</a:t>
              </a:r>
            </a:p>
          </p:txBody>
        </p:sp>
        <p:pic>
          <p:nvPicPr>
            <p:cNvPr id="66" name="Graphic 65">
              <a:extLst>
                <a:ext uri="{FF2B5EF4-FFF2-40B4-BE49-F238E27FC236}">
                  <a16:creationId xmlns:a16="http://schemas.microsoft.com/office/drawing/2014/main" id="{36B006ED-C428-47D1-BE25-01235CCBAD2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3260" y="2101517"/>
              <a:ext cx="289167" cy="289168"/>
            </a:xfrm>
            <a:prstGeom prst="rect">
              <a:avLst/>
            </a:prstGeom>
          </p:spPr>
        </p:pic>
        <p:cxnSp>
          <p:nvCxnSpPr>
            <p:cNvPr id="67" name="Connector: Elbow 66">
              <a:extLst>
                <a:ext uri="{FF2B5EF4-FFF2-40B4-BE49-F238E27FC236}">
                  <a16:creationId xmlns:a16="http://schemas.microsoft.com/office/drawing/2014/main" id="{345CB6A0-D04E-4D97-AA8F-6D342088E7EA}"/>
                </a:ext>
                <a:ext uri="{C183D7F6-B498-43B3-948B-1728B52AA6E4}">
                  <adec:decorative xmlns:adec="http://schemas.microsoft.com/office/drawing/2017/decorative" val="1"/>
                </a:ext>
              </a:extLst>
            </p:cNvPr>
            <p:cNvCxnSpPr>
              <a:cxnSpLocks/>
              <a:stCxn id="55" idx="2"/>
              <a:endCxn id="62" idx="0"/>
            </p:cNvCxnSpPr>
            <p:nvPr/>
          </p:nvCxnSpPr>
          <p:spPr>
            <a:xfrm rot="16200000" flipH="1">
              <a:off x="9735915" y="1952744"/>
              <a:ext cx="185676" cy="1398807"/>
            </a:xfrm>
            <a:prstGeom prst="bentConnector3">
              <a:avLst>
                <a:gd name="adj1" fmla="val 50000"/>
              </a:avLst>
            </a:prstGeom>
            <a:noFill/>
            <a:ln w="12700" cap="flat" cmpd="sng" algn="ctr">
              <a:solidFill>
                <a:schemeClr val="tx1"/>
              </a:solidFill>
              <a:prstDash val="solid"/>
              <a:headEnd type="none" w="lg" len="med"/>
              <a:tailEnd type="none" w="lg" len="med"/>
            </a:ln>
            <a:effectLst/>
          </p:spPr>
        </p:cxnSp>
        <p:cxnSp>
          <p:nvCxnSpPr>
            <p:cNvPr id="68" name="Connector: Elbow 67">
              <a:extLst>
                <a:ext uri="{FF2B5EF4-FFF2-40B4-BE49-F238E27FC236}">
                  <a16:creationId xmlns:a16="http://schemas.microsoft.com/office/drawing/2014/main" id="{B6CC5BB1-8A78-4086-A0FA-A63F0F9F1982}"/>
                </a:ext>
                <a:ext uri="{C183D7F6-B498-43B3-948B-1728B52AA6E4}">
                  <adec:decorative xmlns:adec="http://schemas.microsoft.com/office/drawing/2017/decorative" val="1"/>
                </a:ext>
              </a:extLst>
            </p:cNvPr>
            <p:cNvCxnSpPr>
              <a:cxnSpLocks/>
              <a:stCxn id="55" idx="2"/>
              <a:endCxn id="56" idx="0"/>
            </p:cNvCxnSpPr>
            <p:nvPr/>
          </p:nvCxnSpPr>
          <p:spPr>
            <a:xfrm rot="5400000">
              <a:off x="8337109" y="1952745"/>
              <a:ext cx="185676" cy="1398806"/>
            </a:xfrm>
            <a:prstGeom prst="bentConnector3">
              <a:avLst>
                <a:gd name="adj1" fmla="val 50000"/>
              </a:avLst>
            </a:prstGeom>
            <a:noFill/>
            <a:ln w="12700" cap="flat" cmpd="sng" algn="ctr">
              <a:solidFill>
                <a:schemeClr val="tx1"/>
              </a:solidFill>
              <a:prstDash val="solid"/>
              <a:headEnd type="none" w="lg" len="med"/>
              <a:tailEnd type="none" w="lg" len="med"/>
            </a:ln>
            <a:effectLst/>
          </p:spPr>
        </p:cxnSp>
        <p:sp>
          <p:nvSpPr>
            <p:cNvPr id="70" name="Rectangle 69">
              <a:extLst>
                <a:ext uri="{FF2B5EF4-FFF2-40B4-BE49-F238E27FC236}">
                  <a16:creationId xmlns:a16="http://schemas.microsoft.com/office/drawing/2014/main" id="{62CCDE4E-0CFD-4CDF-B685-507B8D0F6BBA}"/>
                </a:ext>
                <a:ext uri="{C183D7F6-B498-43B3-948B-1728B52AA6E4}">
                  <adec:decorative xmlns:adec="http://schemas.microsoft.com/office/drawing/2017/decorative" val="1"/>
                </a:ext>
              </a:extLst>
            </p:cNvPr>
            <p:cNvSpPr/>
            <p:nvPr/>
          </p:nvSpPr>
          <p:spPr bwMode="auto">
            <a:xfrm>
              <a:off x="7253417"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Primary</a:t>
              </a:r>
            </a:p>
          </p:txBody>
        </p:sp>
        <p:pic>
          <p:nvPicPr>
            <p:cNvPr id="71" name="Graphic 70">
              <a:extLst>
                <a:ext uri="{FF2B5EF4-FFF2-40B4-BE49-F238E27FC236}">
                  <a16:creationId xmlns:a16="http://schemas.microsoft.com/office/drawing/2014/main" id="{A976DE21-F1E5-4783-AFA1-EBE41C0658F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8397" y="3612631"/>
              <a:ext cx="289167" cy="289168"/>
            </a:xfrm>
            <a:prstGeom prst="rect">
              <a:avLst/>
            </a:prstGeom>
          </p:spPr>
        </p:pic>
        <p:sp>
          <p:nvSpPr>
            <p:cNvPr id="72" name="Rectangle 71">
              <a:extLst>
                <a:ext uri="{FF2B5EF4-FFF2-40B4-BE49-F238E27FC236}">
                  <a16:creationId xmlns:a16="http://schemas.microsoft.com/office/drawing/2014/main" id="{493FE75C-BDED-45C3-A7ED-CC29B416B1FF}"/>
                </a:ext>
                <a:ext uri="{C183D7F6-B498-43B3-948B-1728B52AA6E4}">
                  <adec:decorative xmlns:adec="http://schemas.microsoft.com/office/drawing/2017/decorative" val="1"/>
                </a:ext>
              </a:extLst>
            </p:cNvPr>
            <p:cNvSpPr/>
            <p:nvPr/>
          </p:nvSpPr>
          <p:spPr bwMode="auto">
            <a:xfrm>
              <a:off x="7253417"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4" name="Rectangle 73">
              <a:extLst>
                <a:ext uri="{FF2B5EF4-FFF2-40B4-BE49-F238E27FC236}">
                  <a16:creationId xmlns:a16="http://schemas.microsoft.com/office/drawing/2014/main" id="{19EDDA6D-3575-4D4D-B041-64C93F66806B}"/>
                </a:ext>
                <a:ext uri="{C183D7F6-B498-43B3-948B-1728B52AA6E4}">
                  <adec:decorative xmlns:adec="http://schemas.microsoft.com/office/drawing/2017/decorative" val="1"/>
                </a:ext>
              </a:extLst>
            </p:cNvPr>
            <p:cNvSpPr/>
            <p:nvPr/>
          </p:nvSpPr>
          <p:spPr bwMode="auto">
            <a:xfrm>
              <a:off x="8652223"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5" name="Graphic 74">
              <a:extLst>
                <a:ext uri="{FF2B5EF4-FFF2-40B4-BE49-F238E27FC236}">
                  <a16:creationId xmlns:a16="http://schemas.microsoft.com/office/drawing/2014/main" id="{DE1705D4-CC6B-4280-863C-DA92966975F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4926" y="3612631"/>
              <a:ext cx="289167" cy="289168"/>
            </a:xfrm>
            <a:prstGeom prst="rect">
              <a:avLst/>
            </a:prstGeom>
          </p:spPr>
        </p:pic>
        <p:sp>
          <p:nvSpPr>
            <p:cNvPr id="76" name="Rectangle 75">
              <a:extLst>
                <a:ext uri="{FF2B5EF4-FFF2-40B4-BE49-F238E27FC236}">
                  <a16:creationId xmlns:a16="http://schemas.microsoft.com/office/drawing/2014/main" id="{1DD7FFD0-A789-438B-9633-F7A804ECDE21}"/>
                </a:ext>
                <a:ext uri="{C183D7F6-B498-43B3-948B-1728B52AA6E4}">
                  <adec:decorative xmlns:adec="http://schemas.microsoft.com/office/drawing/2017/decorative" val="1"/>
                </a:ext>
              </a:extLst>
            </p:cNvPr>
            <p:cNvSpPr/>
            <p:nvPr/>
          </p:nvSpPr>
          <p:spPr bwMode="auto">
            <a:xfrm>
              <a:off x="8652223"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78" name="Rectangle 77">
              <a:extLst>
                <a:ext uri="{FF2B5EF4-FFF2-40B4-BE49-F238E27FC236}">
                  <a16:creationId xmlns:a16="http://schemas.microsoft.com/office/drawing/2014/main" id="{7F0A948D-1DE9-4C12-8249-D094CB6BC60C}"/>
                </a:ext>
                <a:ext uri="{C183D7F6-B498-43B3-948B-1728B52AA6E4}">
                  <adec:decorative xmlns:adec="http://schemas.microsoft.com/office/drawing/2017/decorative" val="1"/>
                </a:ext>
              </a:extLst>
            </p:cNvPr>
            <p:cNvSpPr/>
            <p:nvPr/>
          </p:nvSpPr>
          <p:spPr bwMode="auto">
            <a:xfrm>
              <a:off x="10051030" y="3541803"/>
              <a:ext cx="954253" cy="430824"/>
            </a:xfrm>
            <a:prstGeom prst="rect">
              <a:avLst/>
            </a:prstGeom>
            <a:solidFill>
              <a:schemeClr val="bg1"/>
            </a:solidFill>
            <a:ln w="6350" cap="flat" cmpd="sng" algn="ctr">
              <a:solidFill>
                <a:srgbClr val="50E6FF"/>
              </a:solidFill>
              <a:prstDash val="solid"/>
              <a:headEnd type="none" w="med" len="med"/>
              <a:tailEnd type="none" w="med" len="med"/>
            </a:ln>
            <a:effectLst>
              <a:outerShdw blurRad="63500" algn="tl" rotWithShape="0">
                <a:srgbClr val="50E6FF">
                  <a:alpha val="20000"/>
                </a:srgbClr>
              </a:outerShdw>
            </a:effectLst>
          </p:spPr>
          <p:txBody>
            <a:bodyPr rot="0" spcFirstLastPara="0" vertOverflow="overflow" horzOverflow="overflow" vert="horz" wrap="square" lIns="365760" tIns="91440" rIns="457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SQL MI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Secondary</a:t>
              </a:r>
            </a:p>
          </p:txBody>
        </p:sp>
        <p:pic>
          <p:nvPicPr>
            <p:cNvPr id="79" name="Graphic 78">
              <a:extLst>
                <a:ext uri="{FF2B5EF4-FFF2-40B4-BE49-F238E27FC236}">
                  <a16:creationId xmlns:a16="http://schemas.microsoft.com/office/drawing/2014/main" id="{CD4F4FE5-6A02-4A51-B52D-466B7AE7058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0980" y="3612631"/>
              <a:ext cx="289167" cy="289168"/>
            </a:xfrm>
            <a:prstGeom prst="rect">
              <a:avLst/>
            </a:prstGeom>
          </p:spPr>
        </p:pic>
        <p:sp>
          <p:nvSpPr>
            <p:cNvPr id="80" name="Rectangle 79">
              <a:extLst>
                <a:ext uri="{FF2B5EF4-FFF2-40B4-BE49-F238E27FC236}">
                  <a16:creationId xmlns:a16="http://schemas.microsoft.com/office/drawing/2014/main" id="{6AAF9406-D422-466D-B3BB-481B62431325}"/>
                </a:ext>
                <a:ext uri="{C183D7F6-B498-43B3-948B-1728B52AA6E4}">
                  <adec:decorative xmlns:adec="http://schemas.microsoft.com/office/drawing/2017/decorative" val="1"/>
                </a:ext>
              </a:extLst>
            </p:cNvPr>
            <p:cNvSpPr/>
            <p:nvPr/>
          </p:nvSpPr>
          <p:spPr bwMode="auto">
            <a:xfrm>
              <a:off x="10051030" y="4149372"/>
              <a:ext cx="954253" cy="215444"/>
            </a:xfrm>
            <a:prstGeom prst="rect">
              <a:avLst/>
            </a:prstGeom>
            <a:solidFill>
              <a:schemeClr val="bg1"/>
            </a:solidFill>
            <a:ln w="6350" cap="flat" cmpd="sng" algn="ctr">
              <a:solidFill>
                <a:schemeClr val="tx1"/>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AG agent</a:t>
              </a:r>
            </a:p>
          </p:txBody>
        </p:sp>
        <p:sp>
          <p:nvSpPr>
            <p:cNvPr id="81" name="Rectangle 80">
              <a:extLst>
                <a:ext uri="{FF2B5EF4-FFF2-40B4-BE49-F238E27FC236}">
                  <a16:creationId xmlns:a16="http://schemas.microsoft.com/office/drawing/2014/main" id="{161ACAD1-D141-4976-A9DC-49F9E1F7E2BD}"/>
                </a:ext>
                <a:ext uri="{C183D7F6-B498-43B3-948B-1728B52AA6E4}">
                  <adec:decorative xmlns:adec="http://schemas.microsoft.com/office/drawing/2017/decorative" val="1"/>
                </a:ext>
              </a:extLst>
            </p:cNvPr>
            <p:cNvSpPr/>
            <p:nvPr/>
          </p:nvSpPr>
          <p:spPr bwMode="auto">
            <a:xfrm>
              <a:off x="8627763" y="4840984"/>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Load Balancer</a:t>
              </a:r>
            </a:p>
          </p:txBody>
        </p:sp>
        <p:sp>
          <p:nvSpPr>
            <p:cNvPr id="82" name="Rectangle 81">
              <a:extLst>
                <a:ext uri="{FF2B5EF4-FFF2-40B4-BE49-F238E27FC236}">
                  <a16:creationId xmlns:a16="http://schemas.microsoft.com/office/drawing/2014/main" id="{596E5964-FCBD-4021-8A88-3D3348675CA2}"/>
                </a:ext>
                <a:ext uri="{C183D7F6-B498-43B3-948B-1728B52AA6E4}">
                  <adec:decorative xmlns:adec="http://schemas.microsoft.com/office/drawing/2017/decorative" val="1"/>
                </a:ext>
              </a:extLst>
            </p:cNvPr>
            <p:cNvSpPr/>
            <p:nvPr/>
          </p:nvSpPr>
          <p:spPr bwMode="auto">
            <a:xfrm>
              <a:off x="7227624"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R/W K8s Service</a:t>
              </a:r>
            </a:p>
          </p:txBody>
        </p:sp>
        <p:sp>
          <p:nvSpPr>
            <p:cNvPr id="83" name="Rectangle 82">
              <a:extLst>
                <a:ext uri="{FF2B5EF4-FFF2-40B4-BE49-F238E27FC236}">
                  <a16:creationId xmlns:a16="http://schemas.microsoft.com/office/drawing/2014/main" id="{2F0C5D15-92EA-4D77-BF0B-F3AD70802707}"/>
                </a:ext>
                <a:ext uri="{C183D7F6-B498-43B3-948B-1728B52AA6E4}">
                  <adec:decorative xmlns:adec="http://schemas.microsoft.com/office/drawing/2017/decorative" val="1"/>
                </a:ext>
              </a:extLst>
            </p:cNvPr>
            <p:cNvSpPr/>
            <p:nvPr/>
          </p:nvSpPr>
          <p:spPr bwMode="auto">
            <a:xfrm>
              <a:off x="7227624"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4" name="Straight Arrow Connector 83">
              <a:extLst>
                <a:ext uri="{FF2B5EF4-FFF2-40B4-BE49-F238E27FC236}">
                  <a16:creationId xmlns:a16="http://schemas.microsoft.com/office/drawing/2014/main" id="{322ED20E-1241-44CD-8A67-D869AADAC7C8}"/>
                </a:ext>
                <a:ext uri="{C183D7F6-B498-43B3-948B-1728B52AA6E4}">
                  <adec:decorative xmlns:adec="http://schemas.microsoft.com/office/drawing/2017/decorative" val="1"/>
                </a:ext>
              </a:extLst>
            </p:cNvPr>
            <p:cNvCxnSpPr>
              <a:cxnSpLocks/>
              <a:stCxn id="83" idx="0"/>
              <a:endCxn id="82" idx="2"/>
            </p:cNvCxnSpPr>
            <p:nvPr/>
          </p:nvCxnSpPr>
          <p:spPr>
            <a:xfrm flipV="1">
              <a:off x="7730544"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6" name="Rectangle 85">
              <a:extLst>
                <a:ext uri="{FF2B5EF4-FFF2-40B4-BE49-F238E27FC236}">
                  <a16:creationId xmlns:a16="http://schemas.microsoft.com/office/drawing/2014/main" id="{77F431E6-C137-4E96-9BD7-87AA14CD8DAA}"/>
                </a:ext>
                <a:ext uri="{C183D7F6-B498-43B3-948B-1728B52AA6E4}">
                  <adec:decorative xmlns:adec="http://schemas.microsoft.com/office/drawing/2017/decorative" val="1"/>
                </a:ext>
              </a:extLst>
            </p:cNvPr>
            <p:cNvSpPr/>
            <p:nvPr/>
          </p:nvSpPr>
          <p:spPr bwMode="auto">
            <a:xfrm>
              <a:off x="10025237" y="5062266"/>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R/O K8s Service</a:t>
              </a:r>
            </a:p>
          </p:txBody>
        </p:sp>
        <p:sp>
          <p:nvSpPr>
            <p:cNvPr id="87" name="Rectangle 86">
              <a:extLst>
                <a:ext uri="{FF2B5EF4-FFF2-40B4-BE49-F238E27FC236}">
                  <a16:creationId xmlns:a16="http://schemas.microsoft.com/office/drawing/2014/main" id="{05232AA0-264F-479D-A33F-511B1B617B39}"/>
                </a:ext>
                <a:ext uri="{C183D7F6-B498-43B3-948B-1728B52AA6E4}">
                  <adec:decorative xmlns:adec="http://schemas.microsoft.com/office/drawing/2017/decorative" val="1"/>
                </a:ext>
              </a:extLst>
            </p:cNvPr>
            <p:cNvSpPr/>
            <p:nvPr/>
          </p:nvSpPr>
          <p:spPr bwMode="auto">
            <a:xfrm>
              <a:off x="10025237" y="5516585"/>
              <a:ext cx="1005840" cy="215444"/>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a:t>
              </a:r>
            </a:p>
          </p:txBody>
        </p:sp>
        <p:cxnSp>
          <p:nvCxnSpPr>
            <p:cNvPr id="88" name="Straight Arrow Connector 87">
              <a:extLst>
                <a:ext uri="{FF2B5EF4-FFF2-40B4-BE49-F238E27FC236}">
                  <a16:creationId xmlns:a16="http://schemas.microsoft.com/office/drawing/2014/main" id="{44264389-2170-485D-B758-5C9E31B8CAF2}"/>
                </a:ext>
                <a:ext uri="{C183D7F6-B498-43B3-948B-1728B52AA6E4}">
                  <adec:decorative xmlns:adec="http://schemas.microsoft.com/office/drawing/2017/decorative" val="1"/>
                </a:ext>
              </a:extLst>
            </p:cNvPr>
            <p:cNvCxnSpPr>
              <a:cxnSpLocks/>
              <a:stCxn id="87" idx="0"/>
              <a:endCxn id="86" idx="2"/>
            </p:cNvCxnSpPr>
            <p:nvPr/>
          </p:nvCxnSpPr>
          <p:spPr>
            <a:xfrm flipV="1">
              <a:off x="10528157" y="5277710"/>
              <a:ext cx="0" cy="238875"/>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89" name="TextBox 88">
              <a:extLst>
                <a:ext uri="{FF2B5EF4-FFF2-40B4-BE49-F238E27FC236}">
                  <a16:creationId xmlns:a16="http://schemas.microsoft.com/office/drawing/2014/main" id="{52B57015-4E75-4101-9D1C-18925C6D8132}"/>
                </a:ext>
                <a:ext uri="{C183D7F6-B498-43B3-948B-1728B52AA6E4}">
                  <adec:decorative xmlns:adec="http://schemas.microsoft.com/office/drawing/2017/decorative" val="1"/>
                </a:ext>
              </a:extLst>
            </p:cNvPr>
            <p:cNvSpPr txBox="1"/>
            <p:nvPr/>
          </p:nvSpPr>
          <p:spPr>
            <a:xfrm>
              <a:off x="9112169"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Read-Only</a:t>
              </a:r>
            </a:p>
          </p:txBody>
        </p:sp>
        <p:cxnSp>
          <p:nvCxnSpPr>
            <p:cNvPr id="90" name="Connector: Elbow 89">
              <a:extLst>
                <a:ext uri="{FF2B5EF4-FFF2-40B4-BE49-F238E27FC236}">
                  <a16:creationId xmlns:a16="http://schemas.microsoft.com/office/drawing/2014/main" id="{1387EEAC-34F5-4DE9-94AC-8D2E2C0DE946}"/>
                </a:ext>
                <a:ext uri="{C183D7F6-B498-43B3-948B-1728B52AA6E4}">
                  <adec:decorative xmlns:adec="http://schemas.microsoft.com/office/drawing/2017/decorative" val="1"/>
                </a:ext>
              </a:extLst>
            </p:cNvPr>
            <p:cNvCxnSpPr>
              <a:stCxn id="81" idx="3"/>
              <a:endCxn id="86" idx="0"/>
            </p:cNvCxnSpPr>
            <p:nvPr/>
          </p:nvCxnSpPr>
          <p:spPr>
            <a:xfrm>
              <a:off x="9633603" y="4948706"/>
              <a:ext cx="894554" cy="113560"/>
            </a:xfrm>
            <a:prstGeom prst="bentConnector2">
              <a:avLst/>
            </a:prstGeom>
            <a:ln w="12700">
              <a:solidFill>
                <a:srgbClr val="50E6FF"/>
              </a:solidFill>
              <a:prstDash val="dash"/>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91" name="Connector: Elbow 90">
              <a:extLst>
                <a:ext uri="{FF2B5EF4-FFF2-40B4-BE49-F238E27FC236}">
                  <a16:creationId xmlns:a16="http://schemas.microsoft.com/office/drawing/2014/main" id="{319A9D6E-734D-4A0E-ADE9-1CDD09319BA8}"/>
                </a:ext>
                <a:ext uri="{C183D7F6-B498-43B3-948B-1728B52AA6E4}">
                  <adec:decorative xmlns:adec="http://schemas.microsoft.com/office/drawing/2017/decorative" val="1"/>
                </a:ext>
              </a:extLst>
            </p:cNvPr>
            <p:cNvCxnSpPr>
              <a:cxnSpLocks/>
              <a:stCxn id="81" idx="0"/>
              <a:endCxn id="62" idx="2"/>
            </p:cNvCxnSpPr>
            <p:nvPr/>
          </p:nvCxnSpPr>
          <p:spPr>
            <a:xfrm rot="5400000" flipH="1" flipV="1">
              <a:off x="9653269" y="3966096"/>
              <a:ext cx="352302" cy="1397474"/>
            </a:xfrm>
            <a:prstGeom prst="bentConnector3">
              <a:avLst>
                <a:gd name="adj1" fmla="val 52163"/>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1B004164-B110-458C-9E14-6321AEA275F2}"/>
                </a:ext>
                <a:ext uri="{C183D7F6-B498-43B3-948B-1728B52AA6E4}">
                  <adec:decorative xmlns:adec="http://schemas.microsoft.com/office/drawing/2017/decorative" val="1"/>
                </a:ext>
              </a:extLst>
            </p:cNvPr>
            <p:cNvSpPr/>
            <p:nvPr/>
          </p:nvSpPr>
          <p:spPr bwMode="auto">
            <a:xfrm>
              <a:off x="6408145" y="3476475"/>
              <a:ext cx="4881317" cy="561480"/>
            </a:xfrm>
            <a:prstGeom prst="rect">
              <a:avLst/>
            </a:prstGeom>
            <a:noFill/>
            <a:ln w="12700" cap="flat" cmpd="sng" algn="ctr">
              <a:solidFill>
                <a:srgbClr val="50E6FF"/>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50E6FF"/>
                  </a:solidFill>
                  <a:effectLst/>
                  <a:uLnTx/>
                  <a:uFillTx/>
                  <a:latin typeface="Segoe UI Semibold"/>
                  <a:ea typeface="+mn-ea"/>
                  <a:cs typeface="Segoe UI" pitchFamily="34" charset="0"/>
                </a:rPr>
                <a:t>Group</a:t>
              </a:r>
            </a:p>
          </p:txBody>
        </p:sp>
        <p:sp>
          <p:nvSpPr>
            <p:cNvPr id="4" name="Rectangle 3">
              <a:extLst>
                <a:ext uri="{FF2B5EF4-FFF2-40B4-BE49-F238E27FC236}">
                  <a16:creationId xmlns:a16="http://schemas.microsoft.com/office/drawing/2014/main" id="{EA7D9A2B-F729-4A81-91F2-3FEE21080CD7}"/>
                </a:ext>
                <a:ext uri="{C183D7F6-B498-43B3-948B-1728B52AA6E4}">
                  <adec:decorative xmlns:adec="http://schemas.microsoft.com/office/drawing/2017/decorative" val="1"/>
                </a:ext>
              </a:extLst>
            </p:cNvPr>
            <p:cNvSpPr/>
            <p:nvPr/>
          </p:nvSpPr>
          <p:spPr bwMode="auto">
            <a:xfrm>
              <a:off x="584201" y="3408600"/>
              <a:ext cx="10788647" cy="697230"/>
            </a:xfrm>
            <a:prstGeom prst="rect">
              <a:avLst/>
            </a:prstGeom>
            <a:noFill/>
            <a:ln w="12700" cap="flat" cmpd="sng" algn="ctr">
              <a:solidFill>
                <a:srgbClr val="0078D4"/>
              </a:solidFill>
              <a:prstDash val="sysDash"/>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0070C0"/>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027A093F-20CF-4991-AC1E-FF345B8745F9}"/>
                </a:ext>
                <a:ext uri="{C183D7F6-B498-43B3-948B-1728B52AA6E4}">
                  <adec:decorative xmlns:adec="http://schemas.microsoft.com/office/drawing/2017/decorative" val="1"/>
                </a:ext>
              </a:extLst>
            </p:cNvPr>
            <p:cNvSpPr txBox="1"/>
            <p:nvPr/>
          </p:nvSpPr>
          <p:spPr>
            <a:xfrm>
              <a:off x="584200" y="2997080"/>
              <a:ext cx="568325" cy="332399"/>
            </a:xfrm>
            <a:prstGeom prst="rect">
              <a:avLst/>
            </a:prstGeom>
            <a:noFill/>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Distributed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Availability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Group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97">
              <a:extLst>
                <a:ext uri="{FF2B5EF4-FFF2-40B4-BE49-F238E27FC236}">
                  <a16:creationId xmlns:a16="http://schemas.microsoft.com/office/drawing/2014/main" id="{16F050E7-351B-47A9-B16A-B5ABBCFC38A5}"/>
                </a:ext>
                <a:ext uri="{C183D7F6-B498-43B3-948B-1728B52AA6E4}">
                  <adec:decorative xmlns:adec="http://schemas.microsoft.com/office/drawing/2017/decorative" val="1"/>
                </a:ext>
              </a:extLst>
            </p:cNvPr>
            <p:cNvSpPr/>
            <p:nvPr/>
          </p:nvSpPr>
          <p:spPr bwMode="auto">
            <a:xfrm>
              <a:off x="5561893" y="5732682"/>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DNS routing</a:t>
              </a:r>
            </a:p>
          </p:txBody>
        </p:sp>
        <p:sp>
          <p:nvSpPr>
            <p:cNvPr id="99" name="Rectangle 98">
              <a:extLst>
                <a:ext uri="{FF2B5EF4-FFF2-40B4-BE49-F238E27FC236}">
                  <a16:creationId xmlns:a16="http://schemas.microsoft.com/office/drawing/2014/main" id="{4C078565-51E6-4678-ABFA-5448A93E403E}"/>
                </a:ext>
                <a:ext uri="{C183D7F6-B498-43B3-948B-1728B52AA6E4}">
                  <adec:decorative xmlns:adec="http://schemas.microsoft.com/office/drawing/2017/decorative" val="1"/>
                </a:ext>
              </a:extLst>
            </p:cNvPr>
            <p:cNvSpPr/>
            <p:nvPr/>
          </p:nvSpPr>
          <p:spPr bwMode="auto">
            <a:xfrm>
              <a:off x="5561893" y="6268847"/>
              <a:ext cx="1068215" cy="295466"/>
            </a:xfrm>
            <a:prstGeom prst="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Application clients</a:t>
              </a:r>
            </a:p>
          </p:txBody>
        </p:sp>
        <p:cxnSp>
          <p:nvCxnSpPr>
            <p:cNvPr id="112" name="Straight Arrow Connector 111">
              <a:extLst>
                <a:ext uri="{FF2B5EF4-FFF2-40B4-BE49-F238E27FC236}">
                  <a16:creationId xmlns:a16="http://schemas.microsoft.com/office/drawing/2014/main" id="{0799014B-2DE6-4845-B4B0-ED3BD9B156E6}"/>
                </a:ext>
                <a:ext uri="{C183D7F6-B498-43B3-948B-1728B52AA6E4}">
                  <adec:decorative xmlns:adec="http://schemas.microsoft.com/office/drawing/2017/decorative" val="1"/>
                </a:ext>
              </a:extLst>
            </p:cNvPr>
            <p:cNvCxnSpPr>
              <a:cxnSpLocks/>
              <a:stCxn id="99" idx="0"/>
              <a:endCxn id="98" idx="2"/>
            </p:cNvCxnSpPr>
            <p:nvPr/>
          </p:nvCxnSpPr>
          <p:spPr>
            <a:xfrm flipV="1">
              <a:off x="6096001" y="6028148"/>
              <a:ext cx="0" cy="240699"/>
            </a:xfrm>
            <a:prstGeom prst="straightConnector1">
              <a:avLst/>
            </a:prstGeom>
            <a:noFill/>
            <a:ln w="19050" cap="flat" cmpd="sng" algn="ctr">
              <a:solidFill>
                <a:schemeClr val="tx1"/>
              </a:solidFill>
              <a:prstDash val="solid"/>
              <a:headEnd type="triangle" w="med" len="med"/>
              <a:tailEnd type="triangle" w="med" len="med"/>
            </a:ln>
            <a:effectLst/>
          </p:spPr>
        </p:cxnSp>
        <p:sp>
          <p:nvSpPr>
            <p:cNvPr id="16" name="TextBox 15">
              <a:extLst>
                <a:ext uri="{FF2B5EF4-FFF2-40B4-BE49-F238E27FC236}">
                  <a16:creationId xmlns:a16="http://schemas.microsoft.com/office/drawing/2014/main" id="{5083F857-EC24-43A4-9B7C-B9FE91519149}"/>
                </a:ext>
                <a:ext uri="{C183D7F6-B498-43B3-948B-1728B52AA6E4}">
                  <adec:decorative xmlns:adec="http://schemas.microsoft.com/office/drawing/2017/decorative" val="1"/>
                </a:ext>
              </a:extLst>
            </p:cNvPr>
            <p:cNvSpPr txBox="1"/>
            <p:nvPr/>
          </p:nvSpPr>
          <p:spPr>
            <a:xfrm>
              <a:off x="2666692" y="5662781"/>
              <a:ext cx="1032334"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Primary connections</a:t>
              </a:r>
            </a:p>
          </p:txBody>
        </p:sp>
        <p:sp>
          <p:nvSpPr>
            <p:cNvPr id="117" name="TextBox 116">
              <a:extLst>
                <a:ext uri="{FF2B5EF4-FFF2-40B4-BE49-F238E27FC236}">
                  <a16:creationId xmlns:a16="http://schemas.microsoft.com/office/drawing/2014/main" id="{4844C428-7BFF-466D-8AEE-69CFE25A1519}"/>
                </a:ext>
                <a:ext uri="{C183D7F6-B498-43B3-948B-1728B52AA6E4}">
                  <adec:decorative xmlns:adec="http://schemas.microsoft.com/office/drawing/2017/decorative" val="1"/>
                </a:ext>
              </a:extLst>
            </p:cNvPr>
            <p:cNvSpPr txBox="1"/>
            <p:nvPr/>
          </p:nvSpPr>
          <p:spPr>
            <a:xfrm>
              <a:off x="8875725" y="5662781"/>
              <a:ext cx="795089" cy="124650"/>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DR connections</a:t>
              </a:r>
            </a:p>
          </p:txBody>
        </p:sp>
        <p:sp>
          <p:nvSpPr>
            <p:cNvPr id="118" name="TextBox 117">
              <a:extLst>
                <a:ext uri="{FF2B5EF4-FFF2-40B4-BE49-F238E27FC236}">
                  <a16:creationId xmlns:a16="http://schemas.microsoft.com/office/drawing/2014/main" id="{991D16AD-E4FC-4778-A905-BD1E195F2D25}"/>
                </a:ext>
                <a:ext uri="{C183D7F6-B498-43B3-948B-1728B52AA6E4}">
                  <adec:decorative xmlns:adec="http://schemas.microsoft.com/office/drawing/2017/decorative" val="1"/>
                </a:ext>
              </a:extLst>
            </p:cNvPr>
            <p:cNvSpPr txBox="1"/>
            <p:nvPr/>
          </p:nvSpPr>
          <p:spPr>
            <a:xfrm>
              <a:off x="1432571"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sp>
          <p:nvSpPr>
            <p:cNvPr id="119" name="TextBox 118">
              <a:extLst>
                <a:ext uri="{FF2B5EF4-FFF2-40B4-BE49-F238E27FC236}">
                  <a16:creationId xmlns:a16="http://schemas.microsoft.com/office/drawing/2014/main" id="{B38DB0FF-0FBB-4D49-899A-F99ED1512140}"/>
                </a:ext>
                <a:ext uri="{C183D7F6-B498-43B3-948B-1728B52AA6E4}">
                  <adec:decorative xmlns:adec="http://schemas.microsoft.com/office/drawing/2017/decorative" val="1"/>
                </a:ext>
              </a:extLst>
            </p:cNvPr>
            <p:cNvSpPr txBox="1"/>
            <p:nvPr/>
          </p:nvSpPr>
          <p:spPr>
            <a:xfrm>
              <a:off x="7153106" y="4700170"/>
              <a:ext cx="597015" cy="83100"/>
            </a:xfrm>
            <a:prstGeom prst="rect">
              <a:avLst/>
            </a:prstGeom>
            <a:noFill/>
          </p:spPr>
          <p:txBody>
            <a:bodyPr wrap="square" lIns="0" tIns="0" rIns="0" b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Read-Write</a:t>
              </a:r>
            </a:p>
          </p:txBody>
        </p:sp>
        <p:cxnSp>
          <p:nvCxnSpPr>
            <p:cNvPr id="10" name="Connector: Elbow 9">
              <a:extLst>
                <a:ext uri="{FF2B5EF4-FFF2-40B4-BE49-F238E27FC236}">
                  <a16:creationId xmlns:a16="http://schemas.microsoft.com/office/drawing/2014/main" id="{9433C8DE-FCB9-4ABC-A129-C1BC6961D9AB}"/>
                </a:ext>
                <a:ext uri="{C183D7F6-B498-43B3-948B-1728B52AA6E4}">
                  <adec:decorative xmlns:adec="http://schemas.microsoft.com/office/drawing/2017/decorative" val="1"/>
                </a:ext>
              </a:extLst>
            </p:cNvPr>
            <p:cNvCxnSpPr>
              <a:stCxn id="849" idx="2"/>
              <a:endCxn id="98" idx="1"/>
            </p:cNvCxnSpPr>
            <p:nvPr/>
          </p:nvCxnSpPr>
          <p:spPr>
            <a:xfrm rot="16200000" flipH="1">
              <a:off x="4986732" y="5305254"/>
              <a:ext cx="148386" cy="1001935"/>
            </a:xfrm>
            <a:prstGeom prst="bentConnector2">
              <a:avLst/>
            </a:prstGeom>
            <a:noFill/>
            <a:ln w="12700" cap="flat" cmpd="sng" algn="ctr">
              <a:solidFill>
                <a:schemeClr val="tx1"/>
              </a:solidFill>
              <a:prstDash val="solid"/>
              <a:headEnd type="triangle" w="med" len="med"/>
              <a:tailEnd type="triangle" w="med" len="med"/>
            </a:ln>
            <a:effectLst/>
          </p:spPr>
        </p:cxnSp>
        <p:cxnSp>
          <p:nvCxnSpPr>
            <p:cNvPr id="113" name="Connector: Elbow 112">
              <a:extLst>
                <a:ext uri="{FF2B5EF4-FFF2-40B4-BE49-F238E27FC236}">
                  <a16:creationId xmlns:a16="http://schemas.microsoft.com/office/drawing/2014/main" id="{DB303909-D17A-4987-A372-C6628FEBC32B}"/>
                </a:ext>
                <a:ext uri="{C183D7F6-B498-43B3-948B-1728B52AA6E4}">
                  <adec:decorative xmlns:adec="http://schemas.microsoft.com/office/drawing/2017/decorative" val="1"/>
                </a:ext>
              </a:extLst>
            </p:cNvPr>
            <p:cNvCxnSpPr>
              <a:cxnSpLocks/>
              <a:stCxn id="844" idx="2"/>
              <a:endCxn id="98" idx="1"/>
            </p:cNvCxnSpPr>
            <p:nvPr/>
          </p:nvCxnSpPr>
          <p:spPr>
            <a:xfrm rot="16200000" flipH="1">
              <a:off x="3708160" y="4026682"/>
              <a:ext cx="148386" cy="3559080"/>
            </a:xfrm>
            <a:prstGeom prst="bentConnector2">
              <a:avLst/>
            </a:prstGeom>
            <a:noFill/>
            <a:ln w="12700" cap="flat" cmpd="sng" algn="ctr">
              <a:solidFill>
                <a:schemeClr val="tx1"/>
              </a:solidFill>
              <a:prstDash val="solid"/>
              <a:headEnd type="triangle" w="med" len="med"/>
              <a:tailEnd type="triangle" w="med" len="med"/>
            </a:ln>
            <a:effectLst/>
          </p:spPr>
        </p:cxnSp>
        <p:cxnSp>
          <p:nvCxnSpPr>
            <p:cNvPr id="14" name="Connector: Elbow 13">
              <a:extLst>
                <a:ext uri="{FF2B5EF4-FFF2-40B4-BE49-F238E27FC236}">
                  <a16:creationId xmlns:a16="http://schemas.microsoft.com/office/drawing/2014/main" id="{2B0935C0-DE98-45F7-A5AF-E73C9E1F6C2F}"/>
                </a:ext>
                <a:ext uri="{C183D7F6-B498-43B3-948B-1728B52AA6E4}">
                  <adec:decorative xmlns:adec="http://schemas.microsoft.com/office/drawing/2017/decorative" val="1"/>
                </a:ext>
              </a:extLst>
            </p:cNvPr>
            <p:cNvCxnSpPr>
              <a:stCxn id="83" idx="2"/>
              <a:endCxn id="98" idx="3"/>
            </p:cNvCxnSpPr>
            <p:nvPr/>
          </p:nvCxnSpPr>
          <p:spPr>
            <a:xfrm rot="5400000">
              <a:off x="7106133" y="5256004"/>
              <a:ext cx="148386" cy="1100436"/>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20" name="Connector: Elbow 119">
              <a:extLst>
                <a:ext uri="{FF2B5EF4-FFF2-40B4-BE49-F238E27FC236}">
                  <a16:creationId xmlns:a16="http://schemas.microsoft.com/office/drawing/2014/main" id="{5D236A68-D7D6-4A99-8AB7-8C34E635F5BD}"/>
                </a:ext>
                <a:ext uri="{C183D7F6-B498-43B3-948B-1728B52AA6E4}">
                  <adec:decorative xmlns:adec="http://schemas.microsoft.com/office/drawing/2017/decorative" val="1"/>
                </a:ext>
              </a:extLst>
            </p:cNvPr>
            <p:cNvCxnSpPr>
              <a:cxnSpLocks/>
              <a:stCxn id="87" idx="2"/>
              <a:endCxn id="98" idx="3"/>
            </p:cNvCxnSpPr>
            <p:nvPr/>
          </p:nvCxnSpPr>
          <p:spPr>
            <a:xfrm rot="5400000">
              <a:off x="8504940" y="3857198"/>
              <a:ext cx="148386" cy="3898049"/>
            </a:xfrm>
            <a:prstGeom prst="bentConnector2">
              <a:avLst/>
            </a:prstGeom>
            <a:ln w="12700">
              <a:solidFill>
                <a:srgbClr val="50E6FF"/>
              </a:solidFill>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93" name="Connector: Elbow 192">
              <a:extLst>
                <a:ext uri="{FF2B5EF4-FFF2-40B4-BE49-F238E27FC236}">
                  <a16:creationId xmlns:a16="http://schemas.microsoft.com/office/drawing/2014/main" id="{6F14C794-A44F-483B-A85A-5568F1CC053E}"/>
                </a:ext>
                <a:ext uri="{C183D7F6-B498-43B3-948B-1728B52AA6E4}">
                  <adec:decorative xmlns:adec="http://schemas.microsoft.com/office/drawing/2017/decorative" val="1"/>
                </a:ext>
              </a:extLst>
            </p:cNvPr>
            <p:cNvCxnSpPr>
              <a:cxnSpLocks/>
              <a:stCxn id="842" idx="0"/>
              <a:endCxn id="820" idx="2"/>
            </p:cNvCxnSpPr>
            <p:nvPr/>
          </p:nvCxnSpPr>
          <p:spPr>
            <a:xfrm rot="5400000" flipH="1" flipV="1">
              <a:off x="3165351" y="4604717"/>
              <a:ext cx="352302" cy="120233"/>
            </a:xfrm>
            <a:prstGeom prst="bentConnector3">
              <a:avLst>
                <a:gd name="adj1" fmla="val 50000"/>
              </a:avLst>
            </a:prstGeom>
            <a:noFill/>
            <a:ln w="12700" cap="flat" cmpd="sng" algn="ctr">
              <a:solidFill>
                <a:srgbClr val="0070C0"/>
              </a:solidFill>
              <a:prstDash val="solid"/>
              <a:headEnd type="none" w="med" len="med"/>
              <a:tailEnd type="triangle" w="med" len="med"/>
            </a:ln>
            <a:effectLst/>
          </p:spPr>
        </p:cxnSp>
        <p:cxnSp>
          <p:nvCxnSpPr>
            <p:cNvPr id="197" name="Straight Arrow Connector 196">
              <a:extLst>
                <a:ext uri="{FF2B5EF4-FFF2-40B4-BE49-F238E27FC236}">
                  <a16:creationId xmlns:a16="http://schemas.microsoft.com/office/drawing/2014/main" id="{38B0E3FF-109A-4722-8F46-182058FF2F23}"/>
                </a:ext>
                <a:ext uri="{C183D7F6-B498-43B3-948B-1728B52AA6E4}">
                  <adec:decorative xmlns:adec="http://schemas.microsoft.com/office/drawing/2017/decorative" val="1"/>
                </a:ext>
              </a:extLst>
            </p:cNvPr>
            <p:cNvCxnSpPr>
              <a:cxnSpLocks/>
              <a:stCxn id="843" idx="0"/>
              <a:endCxn id="817" idx="2"/>
            </p:cNvCxnSpPr>
            <p:nvPr/>
          </p:nvCxnSpPr>
          <p:spPr>
            <a:xfrm flipV="1">
              <a:off x="2002813" y="4488682"/>
              <a:ext cx="0" cy="573584"/>
            </a:xfrm>
            <a:prstGeom prst="straightConnector1">
              <a:avLst/>
            </a:prstGeom>
            <a:noFill/>
            <a:ln w="12700" cap="flat" cmpd="sng" algn="ctr">
              <a:solidFill>
                <a:schemeClr val="tx1"/>
              </a:solidFill>
              <a:prstDash val="solid"/>
              <a:headEnd type="triangle" w="med" len="med"/>
              <a:tailEnd type="triangle" w="med" len="med"/>
            </a:ln>
            <a:effectLst/>
          </p:spPr>
        </p:cxnSp>
        <p:cxnSp>
          <p:nvCxnSpPr>
            <p:cNvPr id="225" name="Straight Arrow Connector 224">
              <a:extLst>
                <a:ext uri="{FF2B5EF4-FFF2-40B4-BE49-F238E27FC236}">
                  <a16:creationId xmlns:a16="http://schemas.microsoft.com/office/drawing/2014/main" id="{6298F4FE-BC70-4AD6-B5F0-084611B31EAF}"/>
                </a:ext>
                <a:ext uri="{C183D7F6-B498-43B3-948B-1728B52AA6E4}">
                  <adec:decorative xmlns:adec="http://schemas.microsoft.com/office/drawing/2017/decorative" val="1"/>
                </a:ext>
              </a:extLst>
            </p:cNvPr>
            <p:cNvCxnSpPr>
              <a:cxnSpLocks/>
              <a:stCxn id="82" idx="0"/>
              <a:endCxn id="56" idx="2"/>
            </p:cNvCxnSpPr>
            <p:nvPr/>
          </p:nvCxnSpPr>
          <p:spPr>
            <a:xfrm flipV="1">
              <a:off x="7730544" y="4488682"/>
              <a:ext cx="0" cy="573584"/>
            </a:xfrm>
            <a:prstGeom prst="straightConnector1">
              <a:avLst/>
            </a:prstGeom>
            <a:ln w="12700">
              <a:solidFill>
                <a:srgbClr val="50E6FF"/>
              </a:solidFill>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9" name="Straight Arrow Connector 108">
              <a:extLst>
                <a:ext uri="{FF2B5EF4-FFF2-40B4-BE49-F238E27FC236}">
                  <a16:creationId xmlns:a16="http://schemas.microsoft.com/office/drawing/2014/main" id="{DD5C71D2-1BA0-4FCD-8925-71AC1D9B2263}"/>
                </a:ext>
                <a:ext uri="{C183D7F6-B498-43B3-948B-1728B52AA6E4}">
                  <adec:decorative xmlns:adec="http://schemas.microsoft.com/office/drawing/2017/decorative" val="1"/>
                </a:ext>
              </a:extLst>
            </p:cNvPr>
            <p:cNvCxnSpPr>
              <a:stCxn id="81" idx="0"/>
              <a:endCxn id="59" idx="2"/>
            </p:cNvCxnSpPr>
            <p:nvPr/>
          </p:nvCxnSpPr>
          <p:spPr>
            <a:xfrm flipH="1" flipV="1">
              <a:off x="9129350" y="4488682"/>
              <a:ext cx="1333" cy="352302"/>
            </a:xfrm>
            <a:prstGeom prst="straightConnector1">
              <a:avLst/>
            </a:prstGeom>
            <a:ln w="12700">
              <a:solidFill>
                <a:srgbClr val="50E6FF"/>
              </a:solidFill>
              <a:prstDash val="dash"/>
              <a:headEnd type="none" w="med" len="med"/>
              <a:tailEnd type="triangl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69410473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89C4-23D7-4CEC-AA6F-B5DF0206775B}"/>
              </a:ext>
            </a:extLst>
          </p:cNvPr>
          <p:cNvSpPr>
            <a:spLocks noGrp="1"/>
          </p:cNvSpPr>
          <p:nvPr>
            <p:ph type="title"/>
          </p:nvPr>
        </p:nvSpPr>
        <p:spPr>
          <a:xfrm>
            <a:off x="588263" y="457200"/>
            <a:ext cx="6778640" cy="984885"/>
          </a:xfrm>
        </p:spPr>
        <p:txBody>
          <a:bodyPr/>
          <a:lstStyle/>
          <a:p>
            <a:r>
              <a:rPr lang="en-US" sz="3200"/>
              <a:t>High availability for Arc-enabled PostgreSQL</a:t>
            </a:r>
          </a:p>
        </p:txBody>
      </p:sp>
      <p:sp>
        <p:nvSpPr>
          <p:cNvPr id="3" name="Content Placeholder 2">
            <a:extLst>
              <a:ext uri="{FF2B5EF4-FFF2-40B4-BE49-F238E27FC236}">
                <a16:creationId xmlns:a16="http://schemas.microsoft.com/office/drawing/2014/main" id="{28461A8E-026A-4C61-BBBC-D6D33646A72F}"/>
              </a:ext>
            </a:extLst>
          </p:cNvPr>
          <p:cNvSpPr>
            <a:spLocks noGrp="1"/>
          </p:cNvSpPr>
          <p:nvPr>
            <p:ph sz="quarter" idx="4294967295"/>
          </p:nvPr>
        </p:nvSpPr>
        <p:spPr>
          <a:xfrm>
            <a:off x="584201" y="2400468"/>
            <a:ext cx="4978400" cy="1436291"/>
          </a:xfrm>
        </p:spPr>
        <p:txBody>
          <a:bodyPr wrap="square">
            <a:spAutoFit/>
          </a:bodyPr>
          <a:lstStyle/>
          <a:p>
            <a:pPr>
              <a:spcBef>
                <a:spcPts val="800"/>
              </a:spcBef>
            </a:pPr>
            <a:r>
              <a:rPr lang="en-US" sz="2000">
                <a:gradFill>
                  <a:gsLst>
                    <a:gs pos="1250">
                      <a:schemeClr val="tx1"/>
                    </a:gs>
                    <a:gs pos="100000">
                      <a:schemeClr val="tx1"/>
                    </a:gs>
                  </a:gsLst>
                  <a:lin ang="5400000" scaled="0"/>
                </a:gradFill>
                <a:latin typeface="+mj-lt"/>
              </a:rPr>
              <a:t>Based on </a:t>
            </a:r>
            <a:r>
              <a:rPr lang="en-US" sz="2000" err="1">
                <a:gradFill>
                  <a:gsLst>
                    <a:gs pos="1250">
                      <a:schemeClr val="tx1"/>
                    </a:gs>
                    <a:gs pos="100000">
                      <a:schemeClr val="tx1"/>
                    </a:gs>
                  </a:gsLst>
                  <a:lin ang="5400000" scaled="0"/>
                </a:gradFill>
                <a:latin typeface="+mj-lt"/>
              </a:rPr>
              <a:t>pg_auto_failover</a:t>
            </a:r>
            <a:r>
              <a:rPr lang="en-US" sz="2000">
                <a:gradFill>
                  <a:gsLst>
                    <a:gs pos="1250">
                      <a:schemeClr val="tx1"/>
                    </a:gs>
                    <a:gs pos="100000">
                      <a:schemeClr val="tx1"/>
                    </a:gs>
                  </a:gsLst>
                  <a:lin ang="5400000" scaled="0"/>
                </a:gradFill>
                <a:latin typeface="+mj-lt"/>
              </a:rPr>
              <a:t> extension</a:t>
            </a:r>
          </a:p>
          <a:p>
            <a:pPr>
              <a:spcBef>
                <a:spcPts val="800"/>
              </a:spcBef>
            </a:pPr>
            <a:r>
              <a:rPr lang="en-US" sz="2000">
                <a:gradFill>
                  <a:gsLst>
                    <a:gs pos="1250">
                      <a:schemeClr val="tx1"/>
                    </a:gs>
                    <a:gs pos="100000">
                      <a:schemeClr val="tx1"/>
                    </a:gs>
                  </a:gsLst>
                  <a:lin ang="5400000" scaled="0"/>
                </a:gradFill>
                <a:latin typeface="+mj-lt"/>
              </a:rPr>
              <a:t>Supports multiple secondaries</a:t>
            </a:r>
          </a:p>
          <a:p>
            <a:pPr>
              <a:spcBef>
                <a:spcPts val="800"/>
              </a:spcBef>
            </a:pPr>
            <a:r>
              <a:rPr lang="en-US" sz="2000">
                <a:gradFill>
                  <a:gsLst>
                    <a:gs pos="1250">
                      <a:schemeClr val="tx1"/>
                    </a:gs>
                    <a:gs pos="100000">
                      <a:schemeClr val="tx1"/>
                    </a:gs>
                  </a:gsLst>
                  <a:lin ang="5400000" scaled="0"/>
                </a:gradFill>
                <a:latin typeface="+mj-lt"/>
              </a:rPr>
              <a:t>Failover at the Postgres coordinator/worker level</a:t>
            </a:r>
          </a:p>
        </p:txBody>
      </p:sp>
      <p:grpSp>
        <p:nvGrpSpPr>
          <p:cNvPr id="259" name="Group 258" descr="Application: SQL is connected to Primary which is interconnected to Monitor: Health checks, and also connected to Secondary: Streaming replication. Monitor: Health checks is interconnected to Secondary. Application: SQL (fallback) is connected to Secondary. ">
            <a:extLst>
              <a:ext uri="{FF2B5EF4-FFF2-40B4-BE49-F238E27FC236}">
                <a16:creationId xmlns:a16="http://schemas.microsoft.com/office/drawing/2014/main" id="{862E3DFF-0564-48B9-BBED-7D48BC70ED41}"/>
              </a:ext>
            </a:extLst>
          </p:cNvPr>
          <p:cNvGrpSpPr/>
          <p:nvPr/>
        </p:nvGrpSpPr>
        <p:grpSpPr>
          <a:xfrm>
            <a:off x="7869894" y="481061"/>
            <a:ext cx="4221453" cy="1568461"/>
            <a:chOff x="7381584" y="469341"/>
            <a:chExt cx="4221453" cy="1568461"/>
          </a:xfrm>
        </p:grpSpPr>
        <p:sp>
          <p:nvSpPr>
            <p:cNvPr id="260" name="Rectangle 259">
              <a:extLst>
                <a:ext uri="{FF2B5EF4-FFF2-40B4-BE49-F238E27FC236}">
                  <a16:creationId xmlns:a16="http://schemas.microsoft.com/office/drawing/2014/main" id="{33B7AEFE-691B-4A1E-93A0-6BE3FEC8E0BB}"/>
                </a:ext>
                <a:ext uri="{C183D7F6-B498-43B3-948B-1728B52AA6E4}">
                  <adec:decorative xmlns:adec="http://schemas.microsoft.com/office/drawing/2017/decorative" val="1"/>
                </a:ext>
              </a:extLst>
            </p:cNvPr>
            <p:cNvSpPr/>
            <p:nvPr/>
          </p:nvSpPr>
          <p:spPr>
            <a:xfrm>
              <a:off x="7381584" y="1056752"/>
              <a:ext cx="1082206" cy="393638"/>
            </a:xfrm>
            <a:prstGeom prst="rect">
              <a:avLst/>
            </a:prstGeom>
            <a:noFill/>
            <a:ln w="19050" cap="flat" cmpd="sng" algn="ctr">
              <a:solidFill>
                <a:srgbClr val="0078D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Application</a:t>
              </a:r>
            </a:p>
          </p:txBody>
        </p:sp>
        <p:sp>
          <p:nvSpPr>
            <p:cNvPr id="261" name="Rectangle 260">
              <a:extLst>
                <a:ext uri="{FF2B5EF4-FFF2-40B4-BE49-F238E27FC236}">
                  <a16:creationId xmlns:a16="http://schemas.microsoft.com/office/drawing/2014/main" id="{4725608F-CCFC-4763-8240-A7D6081BD4CB}"/>
                </a:ext>
                <a:ext uri="{C183D7F6-B498-43B3-948B-1728B52AA6E4}">
                  <adec:decorative xmlns:adec="http://schemas.microsoft.com/office/drawing/2017/decorative" val="1"/>
                </a:ext>
              </a:extLst>
            </p:cNvPr>
            <p:cNvSpPr/>
            <p:nvPr/>
          </p:nvSpPr>
          <p:spPr>
            <a:xfrm>
              <a:off x="10520831" y="1056975"/>
              <a:ext cx="1082206" cy="393192"/>
            </a:xfrm>
            <a:prstGeom prst="rect">
              <a:avLst/>
            </a:prstGeom>
            <a:solidFill>
              <a:srgbClr val="50E6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Monitor</a:t>
              </a:r>
            </a:p>
          </p:txBody>
        </p:sp>
        <p:sp>
          <p:nvSpPr>
            <p:cNvPr id="266" name="Rectangle 265">
              <a:extLst>
                <a:ext uri="{FF2B5EF4-FFF2-40B4-BE49-F238E27FC236}">
                  <a16:creationId xmlns:a16="http://schemas.microsoft.com/office/drawing/2014/main" id="{E2929AFC-FB3D-43AC-85E3-E5236C87A3EB}"/>
                </a:ext>
                <a:ext uri="{C183D7F6-B498-43B3-948B-1728B52AA6E4}">
                  <adec:decorative xmlns:adec="http://schemas.microsoft.com/office/drawing/2017/decorative" val="1"/>
                </a:ext>
              </a:extLst>
            </p:cNvPr>
            <p:cNvSpPr/>
            <p:nvPr/>
          </p:nvSpPr>
          <p:spPr>
            <a:xfrm>
              <a:off x="8951208" y="469341"/>
              <a:ext cx="1082206" cy="393638"/>
            </a:xfrm>
            <a:prstGeom prst="rect">
              <a:avLst/>
            </a:prstGeom>
            <a:solidFill>
              <a:srgbClr val="0078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Primary</a:t>
              </a:r>
            </a:p>
          </p:txBody>
        </p:sp>
        <p:sp>
          <p:nvSpPr>
            <p:cNvPr id="267" name="Rectangle 266">
              <a:extLst>
                <a:ext uri="{FF2B5EF4-FFF2-40B4-BE49-F238E27FC236}">
                  <a16:creationId xmlns:a16="http://schemas.microsoft.com/office/drawing/2014/main" id="{8F6BC17A-2639-4EEB-B329-F9082B82ECD0}"/>
                </a:ext>
                <a:ext uri="{C183D7F6-B498-43B3-948B-1728B52AA6E4}">
                  <adec:decorative xmlns:adec="http://schemas.microsoft.com/office/drawing/2017/decorative" val="1"/>
                </a:ext>
              </a:extLst>
            </p:cNvPr>
            <p:cNvSpPr/>
            <p:nvPr/>
          </p:nvSpPr>
          <p:spPr>
            <a:xfrm>
              <a:off x="8951208" y="1644164"/>
              <a:ext cx="1082206" cy="393638"/>
            </a:xfrm>
            <a:prstGeom prst="rect">
              <a:avLst/>
            </a:prstGeom>
            <a:solidFill>
              <a:srgbClr val="243A5E"/>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Secondary</a:t>
              </a:r>
            </a:p>
          </p:txBody>
        </p:sp>
        <p:cxnSp>
          <p:nvCxnSpPr>
            <p:cNvPr id="268" name="Connector: Elbow 267">
              <a:extLst>
                <a:ext uri="{FF2B5EF4-FFF2-40B4-BE49-F238E27FC236}">
                  <a16:creationId xmlns:a16="http://schemas.microsoft.com/office/drawing/2014/main" id="{84242362-1D5F-4BCC-8BCC-DA8DDC1A0440}"/>
                </a:ext>
                <a:ext uri="{C183D7F6-B498-43B3-948B-1728B52AA6E4}">
                  <adec:decorative xmlns:adec="http://schemas.microsoft.com/office/drawing/2017/decorative" val="1"/>
                </a:ext>
              </a:extLst>
            </p:cNvPr>
            <p:cNvCxnSpPr>
              <a:stCxn id="260" idx="0"/>
              <a:endCxn id="266" idx="1"/>
            </p:cNvCxnSpPr>
            <p:nvPr/>
          </p:nvCxnSpPr>
          <p:spPr>
            <a:xfrm rot="5400000" flipH="1" flipV="1">
              <a:off x="8241651" y="347196"/>
              <a:ext cx="390592" cy="1028521"/>
            </a:xfrm>
            <a:prstGeom prst="bentConnector2">
              <a:avLst/>
            </a:prstGeom>
            <a:noFill/>
            <a:ln w="19050" cap="flat" cmpd="sng" algn="ctr">
              <a:solidFill>
                <a:srgbClr val="0078D4"/>
              </a:solidFill>
              <a:prstDash val="solid"/>
              <a:headEnd type="none" w="lg" len="med"/>
              <a:tailEnd type="triangle"/>
            </a:ln>
            <a:effectLst/>
          </p:spPr>
        </p:cxnSp>
        <p:cxnSp>
          <p:nvCxnSpPr>
            <p:cNvPr id="269" name="Connector: Elbow 268">
              <a:extLst>
                <a:ext uri="{FF2B5EF4-FFF2-40B4-BE49-F238E27FC236}">
                  <a16:creationId xmlns:a16="http://schemas.microsoft.com/office/drawing/2014/main" id="{720BE327-8C09-4EA9-B26B-DDD762622D04}"/>
                </a:ext>
                <a:ext uri="{C183D7F6-B498-43B3-948B-1728B52AA6E4}">
                  <adec:decorative xmlns:adec="http://schemas.microsoft.com/office/drawing/2017/decorative" val="1"/>
                </a:ext>
              </a:extLst>
            </p:cNvPr>
            <p:cNvCxnSpPr>
              <a:stCxn id="260" idx="2"/>
              <a:endCxn id="267" idx="1"/>
            </p:cNvCxnSpPr>
            <p:nvPr/>
          </p:nvCxnSpPr>
          <p:spPr>
            <a:xfrm rot="16200000" flipH="1">
              <a:off x="8241651" y="1131425"/>
              <a:ext cx="390593" cy="1028521"/>
            </a:xfrm>
            <a:prstGeom prst="bentConnector2">
              <a:avLst/>
            </a:prstGeom>
            <a:noFill/>
            <a:ln w="19050" cap="flat" cmpd="sng" algn="ctr">
              <a:solidFill>
                <a:srgbClr val="0078D4"/>
              </a:solidFill>
              <a:prstDash val="dash"/>
              <a:headEnd type="none" w="lg" len="med"/>
              <a:tailEnd type="triangle"/>
            </a:ln>
            <a:effectLst/>
          </p:spPr>
        </p:cxnSp>
        <p:cxnSp>
          <p:nvCxnSpPr>
            <p:cNvPr id="270" name="Connector: Elbow 269">
              <a:extLst>
                <a:ext uri="{FF2B5EF4-FFF2-40B4-BE49-F238E27FC236}">
                  <a16:creationId xmlns:a16="http://schemas.microsoft.com/office/drawing/2014/main" id="{4528E9FD-1F72-4429-8D37-CA9BE6F8564D}"/>
                </a:ext>
                <a:ext uri="{C183D7F6-B498-43B3-948B-1728B52AA6E4}">
                  <adec:decorative xmlns:adec="http://schemas.microsoft.com/office/drawing/2017/decorative" val="1"/>
                </a:ext>
              </a:extLst>
            </p:cNvPr>
            <p:cNvCxnSpPr>
              <a:stCxn id="266" idx="3"/>
              <a:endCxn id="261" idx="0"/>
            </p:cNvCxnSpPr>
            <p:nvPr/>
          </p:nvCxnSpPr>
          <p:spPr>
            <a:xfrm>
              <a:off x="10033414" y="666160"/>
              <a:ext cx="1028520" cy="390815"/>
            </a:xfrm>
            <a:prstGeom prst="bentConnector2">
              <a:avLst/>
            </a:prstGeom>
            <a:noFill/>
            <a:ln w="19050" cap="flat" cmpd="sng" algn="ctr">
              <a:solidFill>
                <a:srgbClr val="50E6FF"/>
              </a:solidFill>
              <a:prstDash val="sysDash"/>
              <a:headEnd type="triangle"/>
              <a:tailEnd type="triangle"/>
            </a:ln>
            <a:effectLst/>
          </p:spPr>
        </p:cxnSp>
        <p:cxnSp>
          <p:nvCxnSpPr>
            <p:cNvPr id="271" name="Connector: Elbow 270">
              <a:extLst>
                <a:ext uri="{FF2B5EF4-FFF2-40B4-BE49-F238E27FC236}">
                  <a16:creationId xmlns:a16="http://schemas.microsoft.com/office/drawing/2014/main" id="{2C4E1558-0EFB-4124-8E9D-DE4FF4F2CEBF}"/>
                </a:ext>
                <a:ext uri="{C183D7F6-B498-43B3-948B-1728B52AA6E4}">
                  <adec:decorative xmlns:adec="http://schemas.microsoft.com/office/drawing/2017/decorative" val="1"/>
                </a:ext>
              </a:extLst>
            </p:cNvPr>
            <p:cNvCxnSpPr>
              <a:stCxn id="267" idx="3"/>
              <a:endCxn id="261" idx="2"/>
            </p:cNvCxnSpPr>
            <p:nvPr/>
          </p:nvCxnSpPr>
          <p:spPr>
            <a:xfrm flipV="1">
              <a:off x="10033414" y="1450167"/>
              <a:ext cx="1028520" cy="390816"/>
            </a:xfrm>
            <a:prstGeom prst="bentConnector2">
              <a:avLst/>
            </a:prstGeom>
            <a:noFill/>
            <a:ln w="19050" cap="flat" cmpd="sng" algn="ctr">
              <a:solidFill>
                <a:srgbClr val="50E6FF"/>
              </a:solidFill>
              <a:prstDash val="sysDash"/>
              <a:headEnd type="triangle"/>
              <a:tailEnd type="triangle"/>
            </a:ln>
            <a:effectLst/>
          </p:spPr>
        </p:cxnSp>
        <p:cxnSp>
          <p:nvCxnSpPr>
            <p:cNvPr id="272" name="Straight Arrow Connector 271">
              <a:extLst>
                <a:ext uri="{FF2B5EF4-FFF2-40B4-BE49-F238E27FC236}">
                  <a16:creationId xmlns:a16="http://schemas.microsoft.com/office/drawing/2014/main" id="{6D39EC34-79B2-4EF3-839C-E2BFC8B49D61}"/>
                </a:ext>
                <a:ext uri="{C183D7F6-B498-43B3-948B-1728B52AA6E4}">
                  <adec:decorative xmlns:adec="http://schemas.microsoft.com/office/drawing/2017/decorative" val="1"/>
                </a:ext>
              </a:extLst>
            </p:cNvPr>
            <p:cNvCxnSpPr>
              <a:cxnSpLocks/>
            </p:cNvCxnSpPr>
            <p:nvPr/>
          </p:nvCxnSpPr>
          <p:spPr>
            <a:xfrm>
              <a:off x="9281853" y="862979"/>
              <a:ext cx="0" cy="781185"/>
            </a:xfrm>
            <a:prstGeom prst="straightConnector1">
              <a:avLst/>
            </a:prstGeom>
            <a:noFill/>
            <a:ln w="19050" cap="flat" cmpd="sng" algn="ctr">
              <a:solidFill>
                <a:srgbClr val="FFFFFF"/>
              </a:solidFill>
              <a:prstDash val="solid"/>
              <a:headEnd type="none" w="lg" len="med"/>
              <a:tailEnd type="triangle"/>
            </a:ln>
            <a:effectLst/>
          </p:spPr>
        </p:cxnSp>
        <p:sp>
          <p:nvSpPr>
            <p:cNvPr id="273" name="Text Placeholder 2">
              <a:extLst>
                <a:ext uri="{FF2B5EF4-FFF2-40B4-BE49-F238E27FC236}">
                  <a16:creationId xmlns:a16="http://schemas.microsoft.com/office/drawing/2014/main" id="{67D5C94E-860C-478F-AD3C-B1FD4F1EFF28}"/>
                </a:ext>
                <a:ext uri="{C183D7F6-B498-43B3-948B-1728B52AA6E4}">
                  <adec:decorative xmlns:adec="http://schemas.microsoft.com/office/drawing/2017/decorative" val="1"/>
                </a:ext>
              </a:extLst>
            </p:cNvPr>
            <p:cNvSpPr txBox="1">
              <a:spLocks/>
            </p:cNvSpPr>
            <p:nvPr/>
          </p:nvSpPr>
          <p:spPr>
            <a:xfrm>
              <a:off x="8020061" y="752020"/>
              <a:ext cx="714248"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a:t>
              </a:r>
            </a:p>
          </p:txBody>
        </p:sp>
        <p:sp>
          <p:nvSpPr>
            <p:cNvPr id="274" name="Text Placeholder 2">
              <a:extLst>
                <a:ext uri="{FF2B5EF4-FFF2-40B4-BE49-F238E27FC236}">
                  <a16:creationId xmlns:a16="http://schemas.microsoft.com/office/drawing/2014/main" id="{3A47C129-D2E1-4B5C-A6DF-032F41E19796}"/>
                </a:ext>
                <a:ext uri="{C183D7F6-B498-43B3-948B-1728B52AA6E4}">
                  <adec:decorative xmlns:adec="http://schemas.microsoft.com/office/drawing/2017/decorative" val="1"/>
                </a:ext>
              </a:extLst>
            </p:cNvPr>
            <p:cNvSpPr txBox="1">
              <a:spLocks/>
            </p:cNvSpPr>
            <p:nvPr/>
          </p:nvSpPr>
          <p:spPr>
            <a:xfrm>
              <a:off x="8020060"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SQL (fallback)</a:t>
              </a:r>
            </a:p>
          </p:txBody>
        </p:sp>
        <p:sp>
          <p:nvSpPr>
            <p:cNvPr id="275" name="Text Placeholder 2">
              <a:extLst>
                <a:ext uri="{FF2B5EF4-FFF2-40B4-BE49-F238E27FC236}">
                  <a16:creationId xmlns:a16="http://schemas.microsoft.com/office/drawing/2014/main" id="{D96F9F57-2A8F-49AB-9ABB-F97DCB785AE9}"/>
                </a:ext>
                <a:ext uri="{C183D7F6-B498-43B3-948B-1728B52AA6E4}">
                  <adec:decorative xmlns:adec="http://schemas.microsoft.com/office/drawing/2017/decorative" val="1"/>
                </a:ext>
              </a:extLst>
            </p:cNvPr>
            <p:cNvSpPr txBox="1">
              <a:spLocks/>
            </p:cNvSpPr>
            <p:nvPr/>
          </p:nvSpPr>
          <p:spPr>
            <a:xfrm>
              <a:off x="10160837" y="752020"/>
              <a:ext cx="836787"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6" name="Text Placeholder 2">
              <a:extLst>
                <a:ext uri="{FF2B5EF4-FFF2-40B4-BE49-F238E27FC236}">
                  <a16:creationId xmlns:a16="http://schemas.microsoft.com/office/drawing/2014/main" id="{64791A07-91A4-416C-898B-CCABB1F717DE}"/>
                </a:ext>
                <a:ext uri="{C183D7F6-B498-43B3-948B-1728B52AA6E4}">
                  <adec:decorative xmlns:adec="http://schemas.microsoft.com/office/drawing/2017/decorative" val="1"/>
                </a:ext>
              </a:extLst>
            </p:cNvPr>
            <p:cNvSpPr txBox="1">
              <a:spLocks/>
            </p:cNvSpPr>
            <p:nvPr/>
          </p:nvSpPr>
          <p:spPr>
            <a:xfrm>
              <a:off x="10132765" y="1594023"/>
              <a:ext cx="864859" cy="153888"/>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Health checks</a:t>
              </a:r>
            </a:p>
          </p:txBody>
        </p:sp>
        <p:sp>
          <p:nvSpPr>
            <p:cNvPr id="277" name="Text Placeholder 2">
              <a:extLst>
                <a:ext uri="{FF2B5EF4-FFF2-40B4-BE49-F238E27FC236}">
                  <a16:creationId xmlns:a16="http://schemas.microsoft.com/office/drawing/2014/main" id="{FDE2F5F0-3B4E-4F86-BE66-114F87D7183B}"/>
                </a:ext>
                <a:ext uri="{C183D7F6-B498-43B3-948B-1728B52AA6E4}">
                  <adec:decorative xmlns:adec="http://schemas.microsoft.com/office/drawing/2017/decorative" val="1"/>
                </a:ext>
              </a:extLst>
            </p:cNvPr>
            <p:cNvSpPr txBox="1">
              <a:spLocks/>
            </p:cNvSpPr>
            <p:nvPr/>
          </p:nvSpPr>
          <p:spPr>
            <a:xfrm>
              <a:off x="9351320" y="1099683"/>
              <a:ext cx="682093"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0" cap="none" spc="0" normalizeH="0" baseline="0" noProof="0">
                  <a:ln>
                    <a:noFill/>
                  </a:ln>
                  <a:solidFill>
                    <a:prstClr val="white"/>
                  </a:solidFill>
                  <a:effectLst/>
                  <a:uLnTx/>
                  <a:uFillTx/>
                  <a:latin typeface="Segoe UI Semibold"/>
                  <a:ea typeface="+mn-ea"/>
                  <a:cs typeface="+mn-cs"/>
                </a:rPr>
                <a:t>Streaming replication</a:t>
              </a:r>
            </a:p>
          </p:txBody>
        </p:sp>
      </p:grpSp>
      <p:grpSp>
        <p:nvGrpSpPr>
          <p:cNvPr id="4" name="Group 3" descr="High availability for Arc-enabled PostgreSQL diagram showing Application connected to Server group. Coordinator Primary and Coordinator Secondary are connected to Worker 1 Primary, Worker 1 Secondary, Worker 2 Primary, Worker 2 Secondary and Worker 3 Primary, Worker 3 Secondary. Monitor is interconnected to Coordinator Primary and Coordinator Secondary and Worker 1 Primary, Worker 1 Secondary, Worker 2 Primary, Worker 2 Secondary and Worker 3 Primary, Worker 3 Secondary.">
            <a:extLst>
              <a:ext uri="{FF2B5EF4-FFF2-40B4-BE49-F238E27FC236}">
                <a16:creationId xmlns:a16="http://schemas.microsoft.com/office/drawing/2014/main" id="{5E4D1F53-DC1E-4C3C-812E-73829FF1464C}"/>
              </a:ext>
            </a:extLst>
          </p:cNvPr>
          <p:cNvGrpSpPr/>
          <p:nvPr/>
        </p:nvGrpSpPr>
        <p:grpSpPr>
          <a:xfrm>
            <a:off x="6473573" y="2343150"/>
            <a:ext cx="5620118" cy="3932090"/>
            <a:chOff x="5982919" y="2343150"/>
            <a:chExt cx="5620118" cy="3932090"/>
          </a:xfrm>
        </p:grpSpPr>
        <p:sp>
          <p:nvSpPr>
            <p:cNvPr id="262" name="Metadata box">
              <a:extLst>
                <a:ext uri="{FF2B5EF4-FFF2-40B4-BE49-F238E27FC236}">
                  <a16:creationId xmlns:a16="http://schemas.microsoft.com/office/drawing/2014/main" id="{9B21E8A1-4E78-4F2E-BF86-E0438E5C9EA1}"/>
                </a:ext>
                <a:ext uri="{C183D7F6-B498-43B3-948B-1728B52AA6E4}">
                  <adec:decorative xmlns:adec="http://schemas.microsoft.com/office/drawing/2017/decorative" val="1"/>
                </a:ext>
              </a:extLst>
            </p:cNvPr>
            <p:cNvSpPr/>
            <p:nvPr/>
          </p:nvSpPr>
          <p:spPr bwMode="auto">
            <a:xfrm>
              <a:off x="7381585" y="2343150"/>
              <a:ext cx="4221452" cy="3932090"/>
            </a:xfrm>
            <a:prstGeom prst="rect">
              <a:avLst/>
            </a:prstGeom>
            <a:solidFill>
              <a:srgbClr val="000000"/>
            </a:solidFill>
            <a:ln w="19050" cap="flat" cmpd="sng" algn="ctr">
              <a:solidFill>
                <a:srgbClr val="0078D4"/>
              </a:solidFill>
              <a:prstDash val="solid"/>
              <a:miter lim="800000"/>
              <a:headEnd type="none" w="med" len="med"/>
              <a:tailEnd type="none" w="med" len="med"/>
            </a:ln>
            <a:effectLst>
              <a:outerShdw blurRad="190500" algn="tl" rotWithShape="0">
                <a:srgbClr val="0078D4">
                  <a:alpha val="33000"/>
                </a:srgbClr>
              </a:outerShdw>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263" name="Metadata box">
              <a:extLst>
                <a:ext uri="{FF2B5EF4-FFF2-40B4-BE49-F238E27FC236}">
                  <a16:creationId xmlns:a16="http://schemas.microsoft.com/office/drawing/2014/main" id="{B259B94F-00D1-4FD8-B7DD-E9EDC18EE903}"/>
                </a:ext>
                <a:ext uri="{C183D7F6-B498-43B3-948B-1728B52AA6E4}">
                  <adec:decorative xmlns:adec="http://schemas.microsoft.com/office/drawing/2017/decorative" val="1"/>
                </a:ext>
              </a:extLst>
            </p:cNvPr>
            <p:cNvSpPr/>
            <p:nvPr/>
          </p:nvSpPr>
          <p:spPr bwMode="auto">
            <a:xfrm rot="16200000">
              <a:off x="5590467" y="4134268"/>
              <a:ext cx="3932090" cy="349854"/>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marL="0" marR="0" lvl="0" indent="0" algn="ct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 group</a:t>
              </a:r>
            </a:p>
          </p:txBody>
        </p:sp>
        <p:cxnSp>
          <p:nvCxnSpPr>
            <p:cNvPr id="264" name="left back arrow">
              <a:extLst>
                <a:ext uri="{FF2B5EF4-FFF2-40B4-BE49-F238E27FC236}">
                  <a16:creationId xmlns:a16="http://schemas.microsoft.com/office/drawing/2014/main" id="{66D71996-7A88-40D9-87B3-A86EB17F3464}"/>
                </a:ext>
                <a:ext uri="{C183D7F6-B498-43B3-948B-1728B52AA6E4}">
                  <adec:decorative xmlns:adec="http://schemas.microsoft.com/office/drawing/2017/decorative" val="1"/>
                </a:ext>
              </a:extLst>
            </p:cNvPr>
            <p:cNvCxnSpPr>
              <a:cxnSpLocks/>
              <a:stCxn id="265" idx="3"/>
              <a:endCxn id="263" idx="0"/>
            </p:cNvCxnSpPr>
            <p:nvPr/>
          </p:nvCxnSpPr>
          <p:spPr>
            <a:xfrm>
              <a:off x="7065125" y="4309195"/>
              <a:ext cx="316460" cy="0"/>
            </a:xfrm>
            <a:prstGeom prst="straightConnector1">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C1AEFD5F-7ED4-4C03-8260-81D4280481B4}"/>
                </a:ext>
                <a:ext uri="{C183D7F6-B498-43B3-948B-1728B52AA6E4}">
                  <adec:decorative xmlns:adec="http://schemas.microsoft.com/office/drawing/2017/decorative" val="1"/>
                </a:ext>
              </a:extLst>
            </p:cNvPr>
            <p:cNvSpPr/>
            <p:nvPr/>
          </p:nvSpPr>
          <p:spPr>
            <a:xfrm>
              <a:off x="5982919" y="4112376"/>
              <a:ext cx="1082206" cy="393638"/>
            </a:xfrm>
            <a:prstGeom prst="rect">
              <a:avLst/>
            </a:prstGeom>
            <a:noFill/>
            <a:ln w="19050">
              <a:solidFill>
                <a:srgbClr val="0078D4"/>
              </a:solid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Application</a:t>
              </a:r>
            </a:p>
          </p:txBody>
        </p:sp>
        <p:sp>
          <p:nvSpPr>
            <p:cNvPr id="339" name="Rectangle 338">
              <a:extLst>
                <a:ext uri="{FF2B5EF4-FFF2-40B4-BE49-F238E27FC236}">
                  <a16:creationId xmlns:a16="http://schemas.microsoft.com/office/drawing/2014/main" id="{BCE3C296-EE02-4CF6-91F6-691594B26B8B}"/>
                </a:ext>
                <a:ext uri="{C183D7F6-B498-43B3-948B-1728B52AA6E4}">
                  <adec:decorative xmlns:adec="http://schemas.microsoft.com/office/drawing/2017/decorative" val="1"/>
                </a:ext>
              </a:extLst>
            </p:cNvPr>
            <p:cNvSpPr/>
            <p:nvPr/>
          </p:nvSpPr>
          <p:spPr>
            <a:xfrm>
              <a:off x="10009725" y="502443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Text Placeholder 2">
              <a:extLst>
                <a:ext uri="{FF2B5EF4-FFF2-40B4-BE49-F238E27FC236}">
                  <a16:creationId xmlns:a16="http://schemas.microsoft.com/office/drawing/2014/main" id="{51594F9F-2E44-4DA4-AAF5-6C7BFDF73E42}"/>
                </a:ext>
                <a:ext uri="{C183D7F6-B498-43B3-948B-1728B52AA6E4}">
                  <adec:decorative xmlns:adec="http://schemas.microsoft.com/office/drawing/2017/decorative" val="1"/>
                </a:ext>
              </a:extLst>
            </p:cNvPr>
            <p:cNvSpPr txBox="1">
              <a:spLocks/>
            </p:cNvSpPr>
            <p:nvPr/>
          </p:nvSpPr>
          <p:spPr>
            <a:xfrm>
              <a:off x="10672484" y="51756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Primary</a:t>
              </a:r>
            </a:p>
          </p:txBody>
        </p:sp>
        <p:sp>
          <p:nvSpPr>
            <p:cNvPr id="343" name="Text Placeholder 2">
              <a:extLst>
                <a:ext uri="{FF2B5EF4-FFF2-40B4-BE49-F238E27FC236}">
                  <a16:creationId xmlns:a16="http://schemas.microsoft.com/office/drawing/2014/main" id="{07800495-9E22-47E3-BBE3-3D1CE817BB0B}"/>
                </a:ext>
                <a:ext uri="{C183D7F6-B498-43B3-948B-1728B52AA6E4}">
                  <adec:decorative xmlns:adec="http://schemas.microsoft.com/office/drawing/2017/decorative" val="1"/>
                </a:ext>
              </a:extLst>
            </p:cNvPr>
            <p:cNvSpPr txBox="1">
              <a:spLocks/>
            </p:cNvSpPr>
            <p:nvPr/>
          </p:nvSpPr>
          <p:spPr>
            <a:xfrm>
              <a:off x="10672484" y="571576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a:t>
              </a:r>
              <a:r>
                <a:rPr kumimoji="0" lang="en-US" sz="1000" b="0" i="1" u="none" strike="noStrike" kern="1200" cap="none" spc="0" normalizeH="0" baseline="0" noProof="0">
                  <a:ln>
                    <a:noFill/>
                  </a:ln>
                  <a:solidFill>
                    <a:prstClr val="white"/>
                  </a:solidFill>
                  <a:effectLst/>
                  <a:uLnTx/>
                  <a:uFillTx/>
                  <a:latin typeface="Segoe UI Semibold"/>
                  <a:ea typeface="+mn-ea"/>
                  <a:cs typeface="+mn-cs"/>
                </a:rPr>
                <a:t>n</a:t>
              </a:r>
              <a:r>
                <a:rPr kumimoji="0" lang="en-US" sz="1000" b="0" i="0" u="none" strike="noStrike" kern="1200" cap="none" spc="0" normalizeH="0" baseline="0" noProof="0">
                  <a:ln>
                    <a:noFill/>
                  </a:ln>
                  <a:solidFill>
                    <a:prstClr val="white"/>
                  </a:solidFill>
                  <a:effectLst/>
                  <a:uLnTx/>
                  <a:uFillTx/>
                  <a:latin typeface="Segoe UI Semibold"/>
                  <a:ea typeface="+mn-ea"/>
                  <a:cs typeface="+mn-cs"/>
                </a:rPr>
                <a:t> Secondary</a:t>
              </a:r>
            </a:p>
          </p:txBody>
        </p:sp>
        <p:sp>
          <p:nvSpPr>
            <p:cNvPr id="344" name="Rectangle 343">
              <a:extLst>
                <a:ext uri="{FF2B5EF4-FFF2-40B4-BE49-F238E27FC236}">
                  <a16:creationId xmlns:a16="http://schemas.microsoft.com/office/drawing/2014/main" id="{829BC4AC-91C7-4582-ABDD-F3FF3CD406C6}"/>
                </a:ext>
                <a:ext uri="{C183D7F6-B498-43B3-948B-1728B52AA6E4}">
                  <adec:decorative xmlns:adec="http://schemas.microsoft.com/office/drawing/2017/decorative" val="1"/>
                </a:ext>
              </a:extLst>
            </p:cNvPr>
            <p:cNvSpPr/>
            <p:nvPr/>
          </p:nvSpPr>
          <p:spPr>
            <a:xfrm>
              <a:off x="7951586" y="5795959"/>
              <a:ext cx="1082206" cy="361901"/>
            </a:xfrm>
            <a:prstGeom prst="rect">
              <a:avLst/>
            </a:prstGeom>
            <a:solidFill>
              <a:srgbClr val="50E6FF"/>
            </a:solidFill>
            <a:ln w="19050">
              <a:noFill/>
              <a:miter lim="800000"/>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Monitor</a:t>
              </a:r>
            </a:p>
          </p:txBody>
        </p:sp>
        <p:grpSp>
          <p:nvGrpSpPr>
            <p:cNvPr id="58" name="Group 57">
              <a:extLst>
                <a:ext uri="{FF2B5EF4-FFF2-40B4-BE49-F238E27FC236}">
                  <a16:creationId xmlns:a16="http://schemas.microsoft.com/office/drawing/2014/main" id="{B03F36A0-45A3-42E9-A816-F9FB4EBC8F41}"/>
                </a:ext>
              </a:extLst>
            </p:cNvPr>
            <p:cNvGrpSpPr/>
            <p:nvPr/>
          </p:nvGrpSpPr>
          <p:grpSpPr>
            <a:xfrm>
              <a:off x="10071510" y="5659419"/>
              <a:ext cx="421936" cy="416103"/>
              <a:chOff x="9844422" y="5683234"/>
              <a:chExt cx="421936" cy="416103"/>
            </a:xfrm>
          </p:grpSpPr>
          <p:sp>
            <p:nvSpPr>
              <p:cNvPr id="353" name="top right box">
                <a:extLst>
                  <a:ext uri="{FF2B5EF4-FFF2-40B4-BE49-F238E27FC236}">
                    <a16:creationId xmlns:a16="http://schemas.microsoft.com/office/drawing/2014/main" id="{F75E0159-B3FB-4834-82DA-A5355637AFBE}"/>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354" name="Group 353">
                <a:extLst>
                  <a:ext uri="{FF2B5EF4-FFF2-40B4-BE49-F238E27FC236}">
                    <a16:creationId xmlns:a16="http://schemas.microsoft.com/office/drawing/2014/main" id="{659A55D0-7BD7-456A-8FB0-95BD79716084}"/>
                  </a:ext>
                </a:extLst>
              </p:cNvPr>
              <p:cNvGrpSpPr>
                <a:grpSpLocks noChangeAspect="1"/>
              </p:cNvGrpSpPr>
              <p:nvPr/>
            </p:nvGrpSpPr>
            <p:grpSpPr>
              <a:xfrm>
                <a:off x="9933749" y="5834489"/>
                <a:ext cx="212540" cy="223213"/>
                <a:chOff x="2235201" y="1839913"/>
                <a:chExt cx="3659187" cy="3790951"/>
              </a:xfrm>
              <a:solidFill>
                <a:schemeClr val="tx1"/>
              </a:solidFill>
            </p:grpSpPr>
            <p:sp>
              <p:nvSpPr>
                <p:cNvPr id="355" name="Freeform 25">
                  <a:extLst>
                    <a:ext uri="{FF2B5EF4-FFF2-40B4-BE49-F238E27FC236}">
                      <a16:creationId xmlns:a16="http://schemas.microsoft.com/office/drawing/2014/main" id="{F1F81759-CB15-4D89-AD33-E3C9DCA907E4}"/>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6" name="Freeform 26">
                  <a:extLst>
                    <a:ext uri="{FF2B5EF4-FFF2-40B4-BE49-F238E27FC236}">
                      <a16:creationId xmlns:a16="http://schemas.microsoft.com/office/drawing/2014/main" id="{69D4A37F-A18C-41B9-BCA4-EC609B191C42}"/>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7" name="Freeform 27">
                  <a:extLst>
                    <a:ext uri="{FF2B5EF4-FFF2-40B4-BE49-F238E27FC236}">
                      <a16:creationId xmlns:a16="http://schemas.microsoft.com/office/drawing/2014/main" id="{03E976B7-B7FE-4A10-B202-5E1B15D640A7}"/>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8" name="Freeform 28">
                  <a:extLst>
                    <a:ext uri="{FF2B5EF4-FFF2-40B4-BE49-F238E27FC236}">
                      <a16:creationId xmlns:a16="http://schemas.microsoft.com/office/drawing/2014/main" id="{B7B9913B-C848-4533-8A53-79177CB24ADD}"/>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9" name="Freeform 29">
                  <a:extLst>
                    <a:ext uri="{FF2B5EF4-FFF2-40B4-BE49-F238E27FC236}">
                      <a16:creationId xmlns:a16="http://schemas.microsoft.com/office/drawing/2014/main" id="{224E95D8-A52B-489E-81C6-5B6F26E1AFF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0" name="Freeform 30">
                  <a:extLst>
                    <a:ext uri="{FF2B5EF4-FFF2-40B4-BE49-F238E27FC236}">
                      <a16:creationId xmlns:a16="http://schemas.microsoft.com/office/drawing/2014/main" id="{08DF96D2-AA69-4DCE-91AD-021AA74D0837}"/>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1" name="Freeform 31">
                  <a:extLst>
                    <a:ext uri="{FF2B5EF4-FFF2-40B4-BE49-F238E27FC236}">
                      <a16:creationId xmlns:a16="http://schemas.microsoft.com/office/drawing/2014/main" id="{36A98935-02CF-4C9C-827E-31F5574384D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362" name="Group 105">
                <a:extLst>
                  <a:ext uri="{FF2B5EF4-FFF2-40B4-BE49-F238E27FC236}">
                    <a16:creationId xmlns:a16="http://schemas.microsoft.com/office/drawing/2014/main" id="{725C45EA-0403-4BA4-9FEA-AD8260E199E3}"/>
                  </a:ext>
                </a:extLst>
              </p:cNvPr>
              <p:cNvGrpSpPr>
                <a:grpSpLocks noChangeAspect="1"/>
              </p:cNvGrpSpPr>
              <p:nvPr/>
            </p:nvGrpSpPr>
            <p:grpSpPr bwMode="auto">
              <a:xfrm>
                <a:off x="9844422" y="5683234"/>
                <a:ext cx="138227" cy="128151"/>
                <a:chOff x="2192" y="2781"/>
                <a:chExt cx="343" cy="318"/>
              </a:xfrm>
            </p:grpSpPr>
            <p:sp>
              <p:nvSpPr>
                <p:cNvPr id="363" name="AutoShape 104">
                  <a:extLst>
                    <a:ext uri="{FF2B5EF4-FFF2-40B4-BE49-F238E27FC236}">
                      <a16:creationId xmlns:a16="http://schemas.microsoft.com/office/drawing/2014/main" id="{A8526870-3D18-43F3-B33C-35FCA82EFAD8}"/>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106">
                  <a:extLst>
                    <a:ext uri="{FF2B5EF4-FFF2-40B4-BE49-F238E27FC236}">
                      <a16:creationId xmlns:a16="http://schemas.microsoft.com/office/drawing/2014/main" id="{455C4951-BA88-41DD-9FB3-21D11F095BD7}"/>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107">
                  <a:extLst>
                    <a:ext uri="{FF2B5EF4-FFF2-40B4-BE49-F238E27FC236}">
                      <a16:creationId xmlns:a16="http://schemas.microsoft.com/office/drawing/2014/main" id="{0036AB38-2678-4196-B7BF-579FD224A91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108">
                  <a:extLst>
                    <a:ext uri="{FF2B5EF4-FFF2-40B4-BE49-F238E27FC236}">
                      <a16:creationId xmlns:a16="http://schemas.microsoft.com/office/drawing/2014/main" id="{AF9BF480-8622-4A02-A910-5B6609DB9175}"/>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7" name="Rectangle 109">
                  <a:extLst>
                    <a:ext uri="{FF2B5EF4-FFF2-40B4-BE49-F238E27FC236}">
                      <a16:creationId xmlns:a16="http://schemas.microsoft.com/office/drawing/2014/main" id="{E07040C2-FBDA-4F65-B312-C70834506F48}"/>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8" name="Rectangle 110">
                  <a:extLst>
                    <a:ext uri="{FF2B5EF4-FFF2-40B4-BE49-F238E27FC236}">
                      <a16:creationId xmlns:a16="http://schemas.microsoft.com/office/drawing/2014/main" id="{5458D081-D03E-461A-BE71-155F1204530F}"/>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9" name="Oval 111">
                  <a:extLst>
                    <a:ext uri="{FF2B5EF4-FFF2-40B4-BE49-F238E27FC236}">
                      <a16:creationId xmlns:a16="http://schemas.microsoft.com/office/drawing/2014/main" id="{54A6700E-7320-47CD-BF2A-7345ABE8D87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0" name="Oval 112">
                  <a:extLst>
                    <a:ext uri="{FF2B5EF4-FFF2-40B4-BE49-F238E27FC236}">
                      <a16:creationId xmlns:a16="http://schemas.microsoft.com/office/drawing/2014/main" id="{3BD49D9D-2FD8-44E5-9479-9E58AF043A96}"/>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1" name="Oval 113">
                  <a:extLst>
                    <a:ext uri="{FF2B5EF4-FFF2-40B4-BE49-F238E27FC236}">
                      <a16:creationId xmlns:a16="http://schemas.microsoft.com/office/drawing/2014/main" id="{5494C559-F705-4C58-BC71-8EB87FB36716}"/>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2" name="Oval 114">
                  <a:extLst>
                    <a:ext uri="{FF2B5EF4-FFF2-40B4-BE49-F238E27FC236}">
                      <a16:creationId xmlns:a16="http://schemas.microsoft.com/office/drawing/2014/main" id="{A2E91CA2-E2F1-4FE3-8289-04598D8F64F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3" name="Oval 115">
                  <a:extLst>
                    <a:ext uri="{FF2B5EF4-FFF2-40B4-BE49-F238E27FC236}">
                      <a16:creationId xmlns:a16="http://schemas.microsoft.com/office/drawing/2014/main" id="{E1A1365B-B3DB-436F-A942-45BC7F986A52}"/>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4" name="Oval 116">
                  <a:extLst>
                    <a:ext uri="{FF2B5EF4-FFF2-40B4-BE49-F238E27FC236}">
                      <a16:creationId xmlns:a16="http://schemas.microsoft.com/office/drawing/2014/main" id="{F7F155A8-4EA3-451A-9C7A-1021CB27CE07}"/>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5" name="Oval 117">
                  <a:extLst>
                    <a:ext uri="{FF2B5EF4-FFF2-40B4-BE49-F238E27FC236}">
                      <a16:creationId xmlns:a16="http://schemas.microsoft.com/office/drawing/2014/main" id="{A97ABA01-B468-4659-819D-9477D37BE9F2}"/>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6" name="Oval 118">
                  <a:extLst>
                    <a:ext uri="{FF2B5EF4-FFF2-40B4-BE49-F238E27FC236}">
                      <a16:creationId xmlns:a16="http://schemas.microsoft.com/office/drawing/2014/main" id="{6F6C898B-6C06-466A-8EB3-640F15BC3B90}"/>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7" name="Oval 119">
                  <a:extLst>
                    <a:ext uri="{FF2B5EF4-FFF2-40B4-BE49-F238E27FC236}">
                      <a16:creationId xmlns:a16="http://schemas.microsoft.com/office/drawing/2014/main" id="{C890EBEC-C9B3-4FF6-A841-3A22E20C8FA0}"/>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8" name="Oval 120">
                  <a:extLst>
                    <a:ext uri="{FF2B5EF4-FFF2-40B4-BE49-F238E27FC236}">
                      <a16:creationId xmlns:a16="http://schemas.microsoft.com/office/drawing/2014/main" id="{82E26820-0EF3-4F01-8967-E7BFFD723712}"/>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9" name="Oval 121">
                  <a:extLst>
                    <a:ext uri="{FF2B5EF4-FFF2-40B4-BE49-F238E27FC236}">
                      <a16:creationId xmlns:a16="http://schemas.microsoft.com/office/drawing/2014/main" id="{03DF565A-8842-48D8-8976-3CD60CBF13D4}"/>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0" name="Oval 122">
                  <a:extLst>
                    <a:ext uri="{FF2B5EF4-FFF2-40B4-BE49-F238E27FC236}">
                      <a16:creationId xmlns:a16="http://schemas.microsoft.com/office/drawing/2014/main" id="{3248FC64-36CE-42FF-8DE0-2DE83D6A442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42" name="Connector: Elbow 41">
              <a:extLst>
                <a:ext uri="{FF2B5EF4-FFF2-40B4-BE49-F238E27FC236}">
                  <a16:creationId xmlns:a16="http://schemas.microsoft.com/office/drawing/2014/main" id="{5BB72CB8-97DF-4E72-ACDA-610E091AB2DE}"/>
                </a:ext>
                <a:ext uri="{C183D7F6-B498-43B3-948B-1728B52AA6E4}">
                  <adec:decorative xmlns:adec="http://schemas.microsoft.com/office/drawing/2017/decorative" val="1"/>
                </a:ext>
              </a:extLst>
            </p:cNvPr>
            <p:cNvCxnSpPr>
              <a:cxnSpLocks/>
              <a:stCxn id="344" idx="3"/>
              <a:endCxn id="353" idx="1"/>
            </p:cNvCxnSpPr>
            <p:nvPr/>
          </p:nvCxnSpPr>
          <p:spPr>
            <a:xfrm flipV="1">
              <a:off x="9033792" y="5888909"/>
              <a:ext cx="1086428" cy="88001"/>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413" name="Connector: Elbow 412">
              <a:extLst>
                <a:ext uri="{FF2B5EF4-FFF2-40B4-BE49-F238E27FC236}">
                  <a16:creationId xmlns:a16="http://schemas.microsoft.com/office/drawing/2014/main" id="{5FB33DE1-4446-4F77-A668-2CB3448B7EE3}"/>
                </a:ext>
                <a:ext uri="{C183D7F6-B498-43B3-948B-1728B52AA6E4}">
                  <adec:decorative xmlns:adec="http://schemas.microsoft.com/office/drawing/2017/decorative" val="1"/>
                </a:ext>
              </a:extLst>
            </p:cNvPr>
            <p:cNvCxnSpPr>
              <a:cxnSpLocks/>
              <a:stCxn id="344" idx="3"/>
              <a:endCxn id="482" idx="1"/>
            </p:cNvCxnSpPr>
            <p:nvPr/>
          </p:nvCxnSpPr>
          <p:spPr>
            <a:xfrm flipV="1">
              <a:off x="9033792" y="5332608"/>
              <a:ext cx="1086428" cy="644302"/>
            </a:xfrm>
            <a:prstGeom prst="bentConnector3">
              <a:avLst>
                <a:gd name="adj1" fmla="val 68192"/>
              </a:avLst>
            </a:prstGeom>
            <a:noFill/>
            <a:ln w="19050" cap="flat" cmpd="sng" algn="ctr">
              <a:solidFill>
                <a:srgbClr val="50E6FF"/>
              </a:solidFill>
              <a:prstDash val="sysDash"/>
              <a:miter lim="800000"/>
              <a:tailEnd type="triangle"/>
            </a:ln>
            <a:effectLst/>
          </p:spPr>
        </p:cxnSp>
        <p:grpSp>
          <p:nvGrpSpPr>
            <p:cNvPr id="481" name="Group 480">
              <a:extLst>
                <a:ext uri="{FF2B5EF4-FFF2-40B4-BE49-F238E27FC236}">
                  <a16:creationId xmlns:a16="http://schemas.microsoft.com/office/drawing/2014/main" id="{8EDEBD2A-FD2C-4029-8E2F-D705465A6DE1}"/>
                </a:ext>
              </a:extLst>
            </p:cNvPr>
            <p:cNvGrpSpPr/>
            <p:nvPr/>
          </p:nvGrpSpPr>
          <p:grpSpPr>
            <a:xfrm>
              <a:off x="10071510" y="5103118"/>
              <a:ext cx="421936" cy="416103"/>
              <a:chOff x="9844422" y="5683234"/>
              <a:chExt cx="421936" cy="416103"/>
            </a:xfrm>
          </p:grpSpPr>
          <p:sp>
            <p:nvSpPr>
              <p:cNvPr id="482" name="top right box">
                <a:extLst>
                  <a:ext uri="{FF2B5EF4-FFF2-40B4-BE49-F238E27FC236}">
                    <a16:creationId xmlns:a16="http://schemas.microsoft.com/office/drawing/2014/main" id="{59E83E9D-8005-406C-9C93-884A397E23DC}"/>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483" name="Group 482">
                <a:extLst>
                  <a:ext uri="{FF2B5EF4-FFF2-40B4-BE49-F238E27FC236}">
                    <a16:creationId xmlns:a16="http://schemas.microsoft.com/office/drawing/2014/main" id="{879DCE0D-BB21-4B33-86E6-C27A1DF0B20A}"/>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03" name="Freeform 25">
                  <a:extLst>
                    <a:ext uri="{FF2B5EF4-FFF2-40B4-BE49-F238E27FC236}">
                      <a16:creationId xmlns:a16="http://schemas.microsoft.com/office/drawing/2014/main" id="{0C80D03D-EB87-48D2-9F69-ED9E06935BE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4" name="Freeform 26">
                  <a:extLst>
                    <a:ext uri="{FF2B5EF4-FFF2-40B4-BE49-F238E27FC236}">
                      <a16:creationId xmlns:a16="http://schemas.microsoft.com/office/drawing/2014/main" id="{2084A2D4-8E87-4D6B-8C7F-F6037DA2A093}"/>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5" name="Freeform 27">
                  <a:extLst>
                    <a:ext uri="{FF2B5EF4-FFF2-40B4-BE49-F238E27FC236}">
                      <a16:creationId xmlns:a16="http://schemas.microsoft.com/office/drawing/2014/main" id="{7F1FE4EF-FA02-4D54-B9B0-3FA440B42719}"/>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6" name="Freeform 28">
                  <a:extLst>
                    <a:ext uri="{FF2B5EF4-FFF2-40B4-BE49-F238E27FC236}">
                      <a16:creationId xmlns:a16="http://schemas.microsoft.com/office/drawing/2014/main" id="{F3E70F44-4921-4378-B8C1-1EE7D606F5A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7" name="Freeform 29">
                  <a:extLst>
                    <a:ext uri="{FF2B5EF4-FFF2-40B4-BE49-F238E27FC236}">
                      <a16:creationId xmlns:a16="http://schemas.microsoft.com/office/drawing/2014/main" id="{15EE0857-0733-4E7A-8041-51914679C6B3}"/>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8" name="Freeform 30">
                  <a:extLst>
                    <a:ext uri="{FF2B5EF4-FFF2-40B4-BE49-F238E27FC236}">
                      <a16:creationId xmlns:a16="http://schemas.microsoft.com/office/drawing/2014/main" id="{4F7C02A1-55CF-4E6D-A8E8-D606971494D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9" name="Freeform 31">
                  <a:extLst>
                    <a:ext uri="{FF2B5EF4-FFF2-40B4-BE49-F238E27FC236}">
                      <a16:creationId xmlns:a16="http://schemas.microsoft.com/office/drawing/2014/main" id="{1C5B73C0-DD7F-4A00-AD35-C03B21497476}"/>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84" name="Group 105">
                <a:extLst>
                  <a:ext uri="{FF2B5EF4-FFF2-40B4-BE49-F238E27FC236}">
                    <a16:creationId xmlns:a16="http://schemas.microsoft.com/office/drawing/2014/main" id="{9F54F2C0-4FA8-4555-81A1-586634B39E14}"/>
                  </a:ext>
                </a:extLst>
              </p:cNvPr>
              <p:cNvGrpSpPr>
                <a:grpSpLocks noChangeAspect="1"/>
              </p:cNvGrpSpPr>
              <p:nvPr/>
            </p:nvGrpSpPr>
            <p:grpSpPr bwMode="auto">
              <a:xfrm>
                <a:off x="9844422" y="5683234"/>
                <a:ext cx="138227" cy="128151"/>
                <a:chOff x="2192" y="2781"/>
                <a:chExt cx="343" cy="318"/>
              </a:xfrm>
            </p:grpSpPr>
            <p:sp>
              <p:nvSpPr>
                <p:cNvPr id="485" name="AutoShape 104">
                  <a:extLst>
                    <a:ext uri="{FF2B5EF4-FFF2-40B4-BE49-F238E27FC236}">
                      <a16:creationId xmlns:a16="http://schemas.microsoft.com/office/drawing/2014/main" id="{7BDB2B32-FED6-40D8-99BE-30F27C4BE116}"/>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6" name="Rectangle 106">
                  <a:extLst>
                    <a:ext uri="{FF2B5EF4-FFF2-40B4-BE49-F238E27FC236}">
                      <a16:creationId xmlns:a16="http://schemas.microsoft.com/office/drawing/2014/main" id="{40C745E3-C3AC-4893-8256-B3E5360AA2B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7" name="Rectangle 107">
                  <a:extLst>
                    <a:ext uri="{FF2B5EF4-FFF2-40B4-BE49-F238E27FC236}">
                      <a16:creationId xmlns:a16="http://schemas.microsoft.com/office/drawing/2014/main" id="{E18D0073-B887-4981-B974-3538812365A2}"/>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8" name="Rectangle 108">
                  <a:extLst>
                    <a:ext uri="{FF2B5EF4-FFF2-40B4-BE49-F238E27FC236}">
                      <a16:creationId xmlns:a16="http://schemas.microsoft.com/office/drawing/2014/main" id="{C3E028DE-F18C-4793-B906-EFD73F9BC1AF}"/>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9" name="Rectangle 109">
                  <a:extLst>
                    <a:ext uri="{FF2B5EF4-FFF2-40B4-BE49-F238E27FC236}">
                      <a16:creationId xmlns:a16="http://schemas.microsoft.com/office/drawing/2014/main" id="{0DB7F77B-3485-4268-A8CA-4A218759E5B1}"/>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0" name="Rectangle 110">
                  <a:extLst>
                    <a:ext uri="{FF2B5EF4-FFF2-40B4-BE49-F238E27FC236}">
                      <a16:creationId xmlns:a16="http://schemas.microsoft.com/office/drawing/2014/main" id="{94D955EF-4A4C-48B4-A6A2-5692936CCEB8}"/>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Oval 111">
                  <a:extLst>
                    <a:ext uri="{FF2B5EF4-FFF2-40B4-BE49-F238E27FC236}">
                      <a16:creationId xmlns:a16="http://schemas.microsoft.com/office/drawing/2014/main" id="{D3F60189-6961-4BE2-BD5E-97394330B200}"/>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2" name="Oval 112">
                  <a:extLst>
                    <a:ext uri="{FF2B5EF4-FFF2-40B4-BE49-F238E27FC236}">
                      <a16:creationId xmlns:a16="http://schemas.microsoft.com/office/drawing/2014/main" id="{7D6C35A5-9DCB-4A38-8A75-0B733CBA8362}"/>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3" name="Oval 113">
                  <a:extLst>
                    <a:ext uri="{FF2B5EF4-FFF2-40B4-BE49-F238E27FC236}">
                      <a16:creationId xmlns:a16="http://schemas.microsoft.com/office/drawing/2014/main" id="{B86A8FFC-5375-4BD5-B934-076BDE803F9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4" name="Oval 114">
                  <a:extLst>
                    <a:ext uri="{FF2B5EF4-FFF2-40B4-BE49-F238E27FC236}">
                      <a16:creationId xmlns:a16="http://schemas.microsoft.com/office/drawing/2014/main" id="{7DD4DE35-1779-444F-98A0-BCC51040D782}"/>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5" name="Oval 115">
                  <a:extLst>
                    <a:ext uri="{FF2B5EF4-FFF2-40B4-BE49-F238E27FC236}">
                      <a16:creationId xmlns:a16="http://schemas.microsoft.com/office/drawing/2014/main" id="{CE57F58D-77D1-414A-B840-835CFF3443BC}"/>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6" name="Oval 116">
                  <a:extLst>
                    <a:ext uri="{FF2B5EF4-FFF2-40B4-BE49-F238E27FC236}">
                      <a16:creationId xmlns:a16="http://schemas.microsoft.com/office/drawing/2014/main" id="{8F0C3752-DE01-4BAD-8F6E-367D3932C2AD}"/>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Oval 117">
                  <a:extLst>
                    <a:ext uri="{FF2B5EF4-FFF2-40B4-BE49-F238E27FC236}">
                      <a16:creationId xmlns:a16="http://schemas.microsoft.com/office/drawing/2014/main" id="{1C1EED01-139E-4336-85A5-47F811988C08}"/>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8" name="Oval 118">
                  <a:extLst>
                    <a:ext uri="{FF2B5EF4-FFF2-40B4-BE49-F238E27FC236}">
                      <a16:creationId xmlns:a16="http://schemas.microsoft.com/office/drawing/2014/main" id="{6B97B666-EC39-4850-A9C2-C1334367056B}"/>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9" name="Oval 119">
                  <a:extLst>
                    <a:ext uri="{FF2B5EF4-FFF2-40B4-BE49-F238E27FC236}">
                      <a16:creationId xmlns:a16="http://schemas.microsoft.com/office/drawing/2014/main" id="{956AD39D-3484-489E-8525-132AFFBFD70A}"/>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0" name="Oval 120">
                  <a:extLst>
                    <a:ext uri="{FF2B5EF4-FFF2-40B4-BE49-F238E27FC236}">
                      <a16:creationId xmlns:a16="http://schemas.microsoft.com/office/drawing/2014/main" id="{402AC15D-3D91-4EEB-B9AB-DA0033AB420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1" name="Oval 121">
                  <a:extLst>
                    <a:ext uri="{FF2B5EF4-FFF2-40B4-BE49-F238E27FC236}">
                      <a16:creationId xmlns:a16="http://schemas.microsoft.com/office/drawing/2014/main" id="{5E8BE67C-902E-49FC-828E-B563E5F552EF}"/>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2" name="Oval 122">
                  <a:extLst>
                    <a:ext uri="{FF2B5EF4-FFF2-40B4-BE49-F238E27FC236}">
                      <a16:creationId xmlns:a16="http://schemas.microsoft.com/office/drawing/2014/main" id="{B4DAB04C-9510-4725-842A-6F9E5DB9B131}"/>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511" name="Rectangle 510">
              <a:extLst>
                <a:ext uri="{FF2B5EF4-FFF2-40B4-BE49-F238E27FC236}">
                  <a16:creationId xmlns:a16="http://schemas.microsoft.com/office/drawing/2014/main" id="{DC1D66DD-25AC-4AFD-80A7-38F947E0AF7E}"/>
                </a:ext>
                <a:ext uri="{C183D7F6-B498-43B3-948B-1728B52AA6E4}">
                  <adec:decorative xmlns:adec="http://schemas.microsoft.com/office/drawing/2017/decorative" val="1"/>
                </a:ext>
              </a:extLst>
            </p:cNvPr>
            <p:cNvSpPr/>
            <p:nvPr/>
          </p:nvSpPr>
          <p:spPr>
            <a:xfrm>
              <a:off x="10009725" y="3751951"/>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2" name="Text Placeholder 2">
              <a:extLst>
                <a:ext uri="{FF2B5EF4-FFF2-40B4-BE49-F238E27FC236}">
                  <a16:creationId xmlns:a16="http://schemas.microsoft.com/office/drawing/2014/main" id="{8E8A3311-F73E-4331-B463-263DC91D4C1D}"/>
                </a:ext>
                <a:ext uri="{C183D7F6-B498-43B3-948B-1728B52AA6E4}">
                  <adec:decorative xmlns:adec="http://schemas.microsoft.com/office/drawing/2017/decorative" val="1"/>
                </a:ext>
              </a:extLst>
            </p:cNvPr>
            <p:cNvSpPr txBox="1">
              <a:spLocks/>
            </p:cNvSpPr>
            <p:nvPr/>
          </p:nvSpPr>
          <p:spPr>
            <a:xfrm>
              <a:off x="10672484" y="390317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Primary</a:t>
              </a:r>
            </a:p>
          </p:txBody>
        </p:sp>
        <p:sp>
          <p:nvSpPr>
            <p:cNvPr id="513" name="Text Placeholder 2">
              <a:extLst>
                <a:ext uri="{FF2B5EF4-FFF2-40B4-BE49-F238E27FC236}">
                  <a16:creationId xmlns:a16="http://schemas.microsoft.com/office/drawing/2014/main" id="{82E6C21D-8EA4-48CA-907D-F5A307A5FB52}"/>
                </a:ext>
                <a:ext uri="{C183D7F6-B498-43B3-948B-1728B52AA6E4}">
                  <adec:decorative xmlns:adec="http://schemas.microsoft.com/office/drawing/2017/decorative" val="1"/>
                </a:ext>
              </a:extLst>
            </p:cNvPr>
            <p:cNvSpPr txBox="1">
              <a:spLocks/>
            </p:cNvSpPr>
            <p:nvPr/>
          </p:nvSpPr>
          <p:spPr>
            <a:xfrm>
              <a:off x="10672484" y="4443280"/>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2 Secondary</a:t>
              </a:r>
            </a:p>
          </p:txBody>
        </p:sp>
        <p:grpSp>
          <p:nvGrpSpPr>
            <p:cNvPr id="514" name="Group 513">
              <a:extLst>
                <a:ext uri="{FF2B5EF4-FFF2-40B4-BE49-F238E27FC236}">
                  <a16:creationId xmlns:a16="http://schemas.microsoft.com/office/drawing/2014/main" id="{FF50BAAE-7708-401E-A43E-E136A0505B5B}"/>
                </a:ext>
              </a:extLst>
            </p:cNvPr>
            <p:cNvGrpSpPr/>
            <p:nvPr/>
          </p:nvGrpSpPr>
          <p:grpSpPr>
            <a:xfrm>
              <a:off x="10071510" y="4386933"/>
              <a:ext cx="421936" cy="416103"/>
              <a:chOff x="9844422" y="5683234"/>
              <a:chExt cx="421936" cy="416103"/>
            </a:xfrm>
          </p:grpSpPr>
          <p:sp>
            <p:nvSpPr>
              <p:cNvPr id="515" name="top right box">
                <a:extLst>
                  <a:ext uri="{FF2B5EF4-FFF2-40B4-BE49-F238E27FC236}">
                    <a16:creationId xmlns:a16="http://schemas.microsoft.com/office/drawing/2014/main" id="{500BB59C-4F40-411E-8189-6928AE19AF40}"/>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16" name="Group 515">
                <a:extLst>
                  <a:ext uri="{FF2B5EF4-FFF2-40B4-BE49-F238E27FC236}">
                    <a16:creationId xmlns:a16="http://schemas.microsoft.com/office/drawing/2014/main" id="{4F6A2CE9-18AF-4487-B66D-78FC22947A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36" name="Freeform 25">
                  <a:extLst>
                    <a:ext uri="{FF2B5EF4-FFF2-40B4-BE49-F238E27FC236}">
                      <a16:creationId xmlns:a16="http://schemas.microsoft.com/office/drawing/2014/main" id="{E674666A-F6C9-4DD5-9371-7170828FFD48}"/>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7" name="Freeform 26">
                  <a:extLst>
                    <a:ext uri="{FF2B5EF4-FFF2-40B4-BE49-F238E27FC236}">
                      <a16:creationId xmlns:a16="http://schemas.microsoft.com/office/drawing/2014/main" id="{98CFBE0D-70BB-4302-AC51-AB5D0E896E94}"/>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8" name="Freeform 27">
                  <a:extLst>
                    <a:ext uri="{FF2B5EF4-FFF2-40B4-BE49-F238E27FC236}">
                      <a16:creationId xmlns:a16="http://schemas.microsoft.com/office/drawing/2014/main" id="{85F53EB8-1A11-4229-AC2D-14F269AB4BBD}"/>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9" name="Freeform 28">
                  <a:extLst>
                    <a:ext uri="{FF2B5EF4-FFF2-40B4-BE49-F238E27FC236}">
                      <a16:creationId xmlns:a16="http://schemas.microsoft.com/office/drawing/2014/main" id="{ADB35DDB-FB8E-45C0-A95D-F1D10D6FD9F2}"/>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0" name="Freeform 29">
                  <a:extLst>
                    <a:ext uri="{FF2B5EF4-FFF2-40B4-BE49-F238E27FC236}">
                      <a16:creationId xmlns:a16="http://schemas.microsoft.com/office/drawing/2014/main" id="{31682F07-25D0-4ACB-AC13-BD8EA81D105E}"/>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1" name="Freeform 30">
                  <a:extLst>
                    <a:ext uri="{FF2B5EF4-FFF2-40B4-BE49-F238E27FC236}">
                      <a16:creationId xmlns:a16="http://schemas.microsoft.com/office/drawing/2014/main" id="{62AF3058-C6CC-424C-A100-85C4D93DD1C1}"/>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2" name="Freeform 31">
                  <a:extLst>
                    <a:ext uri="{FF2B5EF4-FFF2-40B4-BE49-F238E27FC236}">
                      <a16:creationId xmlns:a16="http://schemas.microsoft.com/office/drawing/2014/main" id="{E5E35CF8-09B0-4FDD-80ED-47D02272D134}"/>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17" name="Group 105">
                <a:extLst>
                  <a:ext uri="{FF2B5EF4-FFF2-40B4-BE49-F238E27FC236}">
                    <a16:creationId xmlns:a16="http://schemas.microsoft.com/office/drawing/2014/main" id="{B9B10963-7C9F-433A-84DF-5B9035EE166B}"/>
                  </a:ext>
                </a:extLst>
              </p:cNvPr>
              <p:cNvGrpSpPr>
                <a:grpSpLocks noChangeAspect="1"/>
              </p:cNvGrpSpPr>
              <p:nvPr/>
            </p:nvGrpSpPr>
            <p:grpSpPr bwMode="auto">
              <a:xfrm>
                <a:off x="9844422" y="5683234"/>
                <a:ext cx="138227" cy="128151"/>
                <a:chOff x="2192" y="2781"/>
                <a:chExt cx="343" cy="318"/>
              </a:xfrm>
            </p:grpSpPr>
            <p:sp>
              <p:nvSpPr>
                <p:cNvPr id="518" name="AutoShape 104">
                  <a:extLst>
                    <a:ext uri="{FF2B5EF4-FFF2-40B4-BE49-F238E27FC236}">
                      <a16:creationId xmlns:a16="http://schemas.microsoft.com/office/drawing/2014/main" id="{302BD48F-A8A5-4654-9767-BE429FFDDDCE}"/>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9" name="Rectangle 106">
                  <a:extLst>
                    <a:ext uri="{FF2B5EF4-FFF2-40B4-BE49-F238E27FC236}">
                      <a16:creationId xmlns:a16="http://schemas.microsoft.com/office/drawing/2014/main" id="{D9196C4D-CC6B-423E-8D82-78CBE8BA51E1}"/>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0" name="Rectangle 107">
                  <a:extLst>
                    <a:ext uri="{FF2B5EF4-FFF2-40B4-BE49-F238E27FC236}">
                      <a16:creationId xmlns:a16="http://schemas.microsoft.com/office/drawing/2014/main" id="{FD363C78-A6CE-4264-BC57-24F026568131}"/>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1" name="Rectangle 108">
                  <a:extLst>
                    <a:ext uri="{FF2B5EF4-FFF2-40B4-BE49-F238E27FC236}">
                      <a16:creationId xmlns:a16="http://schemas.microsoft.com/office/drawing/2014/main" id="{CAEF2721-4773-4518-B6F9-CA4804290FC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2" name="Rectangle 109">
                  <a:extLst>
                    <a:ext uri="{FF2B5EF4-FFF2-40B4-BE49-F238E27FC236}">
                      <a16:creationId xmlns:a16="http://schemas.microsoft.com/office/drawing/2014/main" id="{CC661EAC-A230-4AB3-B47D-63070204224F}"/>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3" name="Rectangle 110">
                  <a:extLst>
                    <a:ext uri="{FF2B5EF4-FFF2-40B4-BE49-F238E27FC236}">
                      <a16:creationId xmlns:a16="http://schemas.microsoft.com/office/drawing/2014/main" id="{C5B0882A-2833-43DF-9418-D91F125C52DB}"/>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4" name="Oval 111">
                  <a:extLst>
                    <a:ext uri="{FF2B5EF4-FFF2-40B4-BE49-F238E27FC236}">
                      <a16:creationId xmlns:a16="http://schemas.microsoft.com/office/drawing/2014/main" id="{282F1CD2-6673-4A38-B3F0-7C111B849D1A}"/>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5" name="Oval 112">
                  <a:extLst>
                    <a:ext uri="{FF2B5EF4-FFF2-40B4-BE49-F238E27FC236}">
                      <a16:creationId xmlns:a16="http://schemas.microsoft.com/office/drawing/2014/main" id="{282DFFE0-70DA-46B7-907C-9DF0B95AFA9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6" name="Oval 113">
                  <a:extLst>
                    <a:ext uri="{FF2B5EF4-FFF2-40B4-BE49-F238E27FC236}">
                      <a16:creationId xmlns:a16="http://schemas.microsoft.com/office/drawing/2014/main" id="{3CA46FFF-0F00-4EE4-B8F6-B796412493FF}"/>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7" name="Oval 114">
                  <a:extLst>
                    <a:ext uri="{FF2B5EF4-FFF2-40B4-BE49-F238E27FC236}">
                      <a16:creationId xmlns:a16="http://schemas.microsoft.com/office/drawing/2014/main" id="{B923B455-B8BE-41BF-A498-DEABA637CFE9}"/>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8" name="Oval 115">
                  <a:extLst>
                    <a:ext uri="{FF2B5EF4-FFF2-40B4-BE49-F238E27FC236}">
                      <a16:creationId xmlns:a16="http://schemas.microsoft.com/office/drawing/2014/main" id="{18E2EA99-69FD-46F2-8D66-AEBD0C87BF7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9" name="Oval 116">
                  <a:extLst>
                    <a:ext uri="{FF2B5EF4-FFF2-40B4-BE49-F238E27FC236}">
                      <a16:creationId xmlns:a16="http://schemas.microsoft.com/office/drawing/2014/main" id="{23BADAFB-4D82-4A8F-9266-EB937A8FA8BB}"/>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0" name="Oval 117">
                  <a:extLst>
                    <a:ext uri="{FF2B5EF4-FFF2-40B4-BE49-F238E27FC236}">
                      <a16:creationId xmlns:a16="http://schemas.microsoft.com/office/drawing/2014/main" id="{30B6C422-4051-4915-858C-22BE011CF244}"/>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1" name="Oval 118">
                  <a:extLst>
                    <a:ext uri="{FF2B5EF4-FFF2-40B4-BE49-F238E27FC236}">
                      <a16:creationId xmlns:a16="http://schemas.microsoft.com/office/drawing/2014/main" id="{D3D77D0C-CD52-4FD9-9703-0B6A1746BC98}"/>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2" name="Oval 119">
                  <a:extLst>
                    <a:ext uri="{FF2B5EF4-FFF2-40B4-BE49-F238E27FC236}">
                      <a16:creationId xmlns:a16="http://schemas.microsoft.com/office/drawing/2014/main" id="{81BEC88A-17BE-4159-84AD-35BA97C0EDBE}"/>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3" name="Oval 120">
                  <a:extLst>
                    <a:ext uri="{FF2B5EF4-FFF2-40B4-BE49-F238E27FC236}">
                      <a16:creationId xmlns:a16="http://schemas.microsoft.com/office/drawing/2014/main" id="{87DA7DF2-9F9B-4DF5-BCEC-C9206FDBE44A}"/>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4" name="Oval 121">
                  <a:extLst>
                    <a:ext uri="{FF2B5EF4-FFF2-40B4-BE49-F238E27FC236}">
                      <a16:creationId xmlns:a16="http://schemas.microsoft.com/office/drawing/2014/main" id="{36467F30-8A65-4C59-AC4A-220DF3A62400}"/>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5" name="Oval 122">
                  <a:extLst>
                    <a:ext uri="{FF2B5EF4-FFF2-40B4-BE49-F238E27FC236}">
                      <a16:creationId xmlns:a16="http://schemas.microsoft.com/office/drawing/2014/main" id="{6603A4C3-218A-47ED-A137-EFDC80D505C8}"/>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43" name="Group 542">
              <a:extLst>
                <a:ext uri="{FF2B5EF4-FFF2-40B4-BE49-F238E27FC236}">
                  <a16:creationId xmlns:a16="http://schemas.microsoft.com/office/drawing/2014/main" id="{164AA330-95F8-4C4C-A8B0-BC02F6537D32}"/>
                </a:ext>
              </a:extLst>
            </p:cNvPr>
            <p:cNvGrpSpPr/>
            <p:nvPr/>
          </p:nvGrpSpPr>
          <p:grpSpPr>
            <a:xfrm>
              <a:off x="10071510" y="3830632"/>
              <a:ext cx="421936" cy="416103"/>
              <a:chOff x="9844422" y="5683234"/>
              <a:chExt cx="421936" cy="416103"/>
            </a:xfrm>
          </p:grpSpPr>
          <p:sp>
            <p:nvSpPr>
              <p:cNvPr id="544" name="top right box">
                <a:extLst>
                  <a:ext uri="{FF2B5EF4-FFF2-40B4-BE49-F238E27FC236}">
                    <a16:creationId xmlns:a16="http://schemas.microsoft.com/office/drawing/2014/main" id="{0816AAD4-FFE2-461E-B5A7-F7DF110DDD92}"/>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45" name="Group 544">
                <a:extLst>
                  <a:ext uri="{FF2B5EF4-FFF2-40B4-BE49-F238E27FC236}">
                    <a16:creationId xmlns:a16="http://schemas.microsoft.com/office/drawing/2014/main" id="{E4677057-67F1-4E0B-B849-1F8821280CB7}"/>
                  </a:ext>
                </a:extLst>
              </p:cNvPr>
              <p:cNvGrpSpPr>
                <a:grpSpLocks noChangeAspect="1"/>
              </p:cNvGrpSpPr>
              <p:nvPr/>
            </p:nvGrpSpPr>
            <p:grpSpPr>
              <a:xfrm>
                <a:off x="9933749" y="5834489"/>
                <a:ext cx="212540" cy="223213"/>
                <a:chOff x="2235201" y="1839913"/>
                <a:chExt cx="3659187" cy="3790951"/>
              </a:xfrm>
              <a:solidFill>
                <a:schemeClr val="tx1"/>
              </a:solidFill>
            </p:grpSpPr>
            <p:sp>
              <p:nvSpPr>
                <p:cNvPr id="565" name="Freeform 25">
                  <a:extLst>
                    <a:ext uri="{FF2B5EF4-FFF2-40B4-BE49-F238E27FC236}">
                      <a16:creationId xmlns:a16="http://schemas.microsoft.com/office/drawing/2014/main" id="{CDD32959-22E4-48C2-86C1-D724BEC7ADD1}"/>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6" name="Freeform 26">
                  <a:extLst>
                    <a:ext uri="{FF2B5EF4-FFF2-40B4-BE49-F238E27FC236}">
                      <a16:creationId xmlns:a16="http://schemas.microsoft.com/office/drawing/2014/main" id="{FA12DC9E-B3F4-43CE-A0A1-BEE4938B133B}"/>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7" name="Freeform 27">
                  <a:extLst>
                    <a:ext uri="{FF2B5EF4-FFF2-40B4-BE49-F238E27FC236}">
                      <a16:creationId xmlns:a16="http://schemas.microsoft.com/office/drawing/2014/main" id="{FD9C4A4D-CB9F-408D-AEF0-5FE80054E4BB}"/>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8" name="Freeform 28">
                  <a:extLst>
                    <a:ext uri="{FF2B5EF4-FFF2-40B4-BE49-F238E27FC236}">
                      <a16:creationId xmlns:a16="http://schemas.microsoft.com/office/drawing/2014/main" id="{F99DC0DA-5501-4590-8194-6C6A9E12773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9" name="Freeform 29">
                  <a:extLst>
                    <a:ext uri="{FF2B5EF4-FFF2-40B4-BE49-F238E27FC236}">
                      <a16:creationId xmlns:a16="http://schemas.microsoft.com/office/drawing/2014/main" id="{5B0D9E2B-BFB7-4D8C-8B9D-B6F271B11129}"/>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0" name="Freeform 30">
                  <a:extLst>
                    <a:ext uri="{FF2B5EF4-FFF2-40B4-BE49-F238E27FC236}">
                      <a16:creationId xmlns:a16="http://schemas.microsoft.com/office/drawing/2014/main" id="{F96DBC2F-9141-475A-A090-AD5978C8CA2A}"/>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1" name="Freeform 31">
                  <a:extLst>
                    <a:ext uri="{FF2B5EF4-FFF2-40B4-BE49-F238E27FC236}">
                      <a16:creationId xmlns:a16="http://schemas.microsoft.com/office/drawing/2014/main" id="{EC8CF9E4-1363-4F78-9F88-2E306B5EB297}"/>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46" name="Group 105">
                <a:extLst>
                  <a:ext uri="{FF2B5EF4-FFF2-40B4-BE49-F238E27FC236}">
                    <a16:creationId xmlns:a16="http://schemas.microsoft.com/office/drawing/2014/main" id="{E7151AF9-6626-4F5C-8A07-7B73587DA6A6}"/>
                  </a:ext>
                </a:extLst>
              </p:cNvPr>
              <p:cNvGrpSpPr>
                <a:grpSpLocks noChangeAspect="1"/>
              </p:cNvGrpSpPr>
              <p:nvPr/>
            </p:nvGrpSpPr>
            <p:grpSpPr bwMode="auto">
              <a:xfrm>
                <a:off x="9844422" y="5683234"/>
                <a:ext cx="138227" cy="128151"/>
                <a:chOff x="2192" y="2781"/>
                <a:chExt cx="343" cy="318"/>
              </a:xfrm>
            </p:grpSpPr>
            <p:sp>
              <p:nvSpPr>
                <p:cNvPr id="547" name="AutoShape 104">
                  <a:extLst>
                    <a:ext uri="{FF2B5EF4-FFF2-40B4-BE49-F238E27FC236}">
                      <a16:creationId xmlns:a16="http://schemas.microsoft.com/office/drawing/2014/main" id="{077A2113-2471-4E3B-8AFF-98A5D85DB2EC}"/>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8" name="Rectangle 106">
                  <a:extLst>
                    <a:ext uri="{FF2B5EF4-FFF2-40B4-BE49-F238E27FC236}">
                      <a16:creationId xmlns:a16="http://schemas.microsoft.com/office/drawing/2014/main" id="{42C0F953-5D1C-47AB-A04C-AE63376882CF}"/>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9" name="Rectangle 107">
                  <a:extLst>
                    <a:ext uri="{FF2B5EF4-FFF2-40B4-BE49-F238E27FC236}">
                      <a16:creationId xmlns:a16="http://schemas.microsoft.com/office/drawing/2014/main" id="{783FAA9A-EF0C-43D7-A009-EC07E76B0B55}"/>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0" name="Rectangle 108">
                  <a:extLst>
                    <a:ext uri="{FF2B5EF4-FFF2-40B4-BE49-F238E27FC236}">
                      <a16:creationId xmlns:a16="http://schemas.microsoft.com/office/drawing/2014/main" id="{B6D7EA30-0546-4DEA-8BAC-1C6F14A5C552}"/>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1" name="Rectangle 109">
                  <a:extLst>
                    <a:ext uri="{FF2B5EF4-FFF2-40B4-BE49-F238E27FC236}">
                      <a16:creationId xmlns:a16="http://schemas.microsoft.com/office/drawing/2014/main" id="{748E0DAA-02BB-4C23-869D-1E83CFB03EB3}"/>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2" name="Rectangle 110">
                  <a:extLst>
                    <a:ext uri="{FF2B5EF4-FFF2-40B4-BE49-F238E27FC236}">
                      <a16:creationId xmlns:a16="http://schemas.microsoft.com/office/drawing/2014/main" id="{00AFDA5B-6A31-4039-ADF2-A5DB34B33110}"/>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3" name="Oval 111">
                  <a:extLst>
                    <a:ext uri="{FF2B5EF4-FFF2-40B4-BE49-F238E27FC236}">
                      <a16:creationId xmlns:a16="http://schemas.microsoft.com/office/drawing/2014/main" id="{4A42139B-EBAF-4FD1-A917-73979358A141}"/>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4" name="Oval 112">
                  <a:extLst>
                    <a:ext uri="{FF2B5EF4-FFF2-40B4-BE49-F238E27FC236}">
                      <a16:creationId xmlns:a16="http://schemas.microsoft.com/office/drawing/2014/main" id="{336040CB-578E-43D2-A2AB-A6017666EA00}"/>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5" name="Oval 113">
                  <a:extLst>
                    <a:ext uri="{FF2B5EF4-FFF2-40B4-BE49-F238E27FC236}">
                      <a16:creationId xmlns:a16="http://schemas.microsoft.com/office/drawing/2014/main" id="{D836BD86-68A9-4AC2-A76C-1C559701A717}"/>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6" name="Oval 114">
                  <a:extLst>
                    <a:ext uri="{FF2B5EF4-FFF2-40B4-BE49-F238E27FC236}">
                      <a16:creationId xmlns:a16="http://schemas.microsoft.com/office/drawing/2014/main" id="{798B88DC-EDFE-43CD-9B96-C7DC3A95137A}"/>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7" name="Oval 115">
                  <a:extLst>
                    <a:ext uri="{FF2B5EF4-FFF2-40B4-BE49-F238E27FC236}">
                      <a16:creationId xmlns:a16="http://schemas.microsoft.com/office/drawing/2014/main" id="{CCA3B548-788E-4E11-932B-0250E946C959}"/>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8" name="Oval 116">
                  <a:extLst>
                    <a:ext uri="{FF2B5EF4-FFF2-40B4-BE49-F238E27FC236}">
                      <a16:creationId xmlns:a16="http://schemas.microsoft.com/office/drawing/2014/main" id="{2B2067B5-4F13-43E5-B1D3-D4FFE28FE029}"/>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9" name="Oval 117">
                  <a:extLst>
                    <a:ext uri="{FF2B5EF4-FFF2-40B4-BE49-F238E27FC236}">
                      <a16:creationId xmlns:a16="http://schemas.microsoft.com/office/drawing/2014/main" id="{73E70C0C-7A40-42B6-9647-E56102E3EBBE}"/>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0" name="Oval 118">
                  <a:extLst>
                    <a:ext uri="{FF2B5EF4-FFF2-40B4-BE49-F238E27FC236}">
                      <a16:creationId xmlns:a16="http://schemas.microsoft.com/office/drawing/2014/main" id="{C0D5A7FE-2F17-493F-BDB3-9708C45633C6}"/>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1" name="Oval 119">
                  <a:extLst>
                    <a:ext uri="{FF2B5EF4-FFF2-40B4-BE49-F238E27FC236}">
                      <a16:creationId xmlns:a16="http://schemas.microsoft.com/office/drawing/2014/main" id="{26B46A2E-77CB-466B-9356-0B7979040B92}"/>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2" name="Oval 120">
                  <a:extLst>
                    <a:ext uri="{FF2B5EF4-FFF2-40B4-BE49-F238E27FC236}">
                      <a16:creationId xmlns:a16="http://schemas.microsoft.com/office/drawing/2014/main" id="{3A62DEC2-7E03-48DD-A895-0B27FC9FB218}"/>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3" name="Oval 121">
                  <a:extLst>
                    <a:ext uri="{FF2B5EF4-FFF2-40B4-BE49-F238E27FC236}">
                      <a16:creationId xmlns:a16="http://schemas.microsoft.com/office/drawing/2014/main" id="{2AB796E4-7CF3-4D10-BEAA-B9C618F46982}"/>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4" name="Oval 122">
                  <a:extLst>
                    <a:ext uri="{FF2B5EF4-FFF2-40B4-BE49-F238E27FC236}">
                      <a16:creationId xmlns:a16="http://schemas.microsoft.com/office/drawing/2014/main" id="{2290DCE4-AC03-44D5-94DE-7E62914783D6}"/>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572" name="Connector: Elbow 571">
              <a:extLst>
                <a:ext uri="{FF2B5EF4-FFF2-40B4-BE49-F238E27FC236}">
                  <a16:creationId xmlns:a16="http://schemas.microsoft.com/office/drawing/2014/main" id="{A02D0FBA-00B7-4B86-A2A1-30D84F364111}"/>
                </a:ext>
                <a:ext uri="{C183D7F6-B498-43B3-948B-1728B52AA6E4}">
                  <adec:decorative xmlns:adec="http://schemas.microsoft.com/office/drawing/2017/decorative" val="1"/>
                </a:ext>
              </a:extLst>
            </p:cNvPr>
            <p:cNvCxnSpPr>
              <a:cxnSpLocks/>
              <a:stCxn id="344" idx="3"/>
              <a:endCxn id="515" idx="1"/>
            </p:cNvCxnSpPr>
            <p:nvPr/>
          </p:nvCxnSpPr>
          <p:spPr>
            <a:xfrm flipV="1">
              <a:off x="9033792" y="4616423"/>
              <a:ext cx="1086428" cy="1360487"/>
            </a:xfrm>
            <a:prstGeom prst="bentConnector3">
              <a:avLst>
                <a:gd name="adj1" fmla="val 68192"/>
              </a:avLst>
            </a:prstGeom>
            <a:noFill/>
            <a:ln w="19050" cap="flat" cmpd="sng" algn="ctr">
              <a:solidFill>
                <a:srgbClr val="50E6FF"/>
              </a:solidFill>
              <a:prstDash val="sysDash"/>
              <a:miter lim="800000"/>
              <a:tailEnd type="triangle"/>
            </a:ln>
            <a:effectLst/>
          </p:spPr>
        </p:cxnSp>
        <p:cxnSp>
          <p:nvCxnSpPr>
            <p:cNvPr id="574" name="Connector: Elbow 573">
              <a:extLst>
                <a:ext uri="{FF2B5EF4-FFF2-40B4-BE49-F238E27FC236}">
                  <a16:creationId xmlns:a16="http://schemas.microsoft.com/office/drawing/2014/main" id="{42001BE3-62A4-4BA3-B4CB-CFF48FFE4C68}"/>
                </a:ext>
                <a:ext uri="{C183D7F6-B498-43B3-948B-1728B52AA6E4}">
                  <adec:decorative xmlns:adec="http://schemas.microsoft.com/office/drawing/2017/decorative" val="1"/>
                </a:ext>
              </a:extLst>
            </p:cNvPr>
            <p:cNvCxnSpPr>
              <a:cxnSpLocks/>
              <a:stCxn id="344" idx="3"/>
              <a:endCxn id="544" idx="1"/>
            </p:cNvCxnSpPr>
            <p:nvPr/>
          </p:nvCxnSpPr>
          <p:spPr>
            <a:xfrm flipV="1">
              <a:off x="9033792" y="4060122"/>
              <a:ext cx="1086428" cy="1916788"/>
            </a:xfrm>
            <a:prstGeom prst="bentConnector3">
              <a:avLst>
                <a:gd name="adj1" fmla="val 68192"/>
              </a:avLst>
            </a:prstGeom>
            <a:noFill/>
            <a:ln w="19050" cap="flat" cmpd="sng" algn="ctr">
              <a:solidFill>
                <a:srgbClr val="50E6FF"/>
              </a:solidFill>
              <a:prstDash val="sysDash"/>
              <a:miter lim="800000"/>
              <a:tailEnd type="triangle"/>
            </a:ln>
            <a:effectLst/>
          </p:spPr>
        </p:cxnSp>
        <p:sp>
          <p:nvSpPr>
            <p:cNvPr id="578" name="Rectangle 577">
              <a:extLst>
                <a:ext uri="{FF2B5EF4-FFF2-40B4-BE49-F238E27FC236}">
                  <a16:creationId xmlns:a16="http://schemas.microsoft.com/office/drawing/2014/main" id="{1325C733-500E-43AA-A704-11F675A2714D}"/>
                </a:ext>
                <a:ext uri="{C183D7F6-B498-43B3-948B-1728B52AA6E4}">
                  <adec:decorative xmlns:adec="http://schemas.microsoft.com/office/drawing/2017/decorative" val="1"/>
                </a:ext>
              </a:extLst>
            </p:cNvPr>
            <p:cNvSpPr/>
            <p:nvPr/>
          </p:nvSpPr>
          <p:spPr>
            <a:xfrm>
              <a:off x="10009725" y="2484727"/>
              <a:ext cx="1463876" cy="1133423"/>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9" name="Text Placeholder 2">
              <a:extLst>
                <a:ext uri="{FF2B5EF4-FFF2-40B4-BE49-F238E27FC236}">
                  <a16:creationId xmlns:a16="http://schemas.microsoft.com/office/drawing/2014/main" id="{539C7EFC-A78D-4AD1-8915-F17E4D5A6E1F}"/>
                </a:ext>
                <a:ext uri="{C183D7F6-B498-43B3-948B-1728B52AA6E4}">
                  <adec:decorative xmlns:adec="http://schemas.microsoft.com/office/drawing/2017/decorative" val="1"/>
                </a:ext>
              </a:extLst>
            </p:cNvPr>
            <p:cNvSpPr txBox="1">
              <a:spLocks/>
            </p:cNvSpPr>
            <p:nvPr/>
          </p:nvSpPr>
          <p:spPr>
            <a:xfrm>
              <a:off x="10672484" y="263594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Primary</a:t>
              </a:r>
            </a:p>
          </p:txBody>
        </p:sp>
        <p:sp>
          <p:nvSpPr>
            <p:cNvPr id="580" name="Text Placeholder 2">
              <a:extLst>
                <a:ext uri="{FF2B5EF4-FFF2-40B4-BE49-F238E27FC236}">
                  <a16:creationId xmlns:a16="http://schemas.microsoft.com/office/drawing/2014/main" id="{2DDB90F3-369C-4B54-844E-282E3C9F5E58}"/>
                </a:ext>
                <a:ext uri="{C183D7F6-B498-43B3-948B-1728B52AA6E4}">
                  <adec:decorative xmlns:adec="http://schemas.microsoft.com/office/drawing/2017/decorative" val="1"/>
                </a:ext>
              </a:extLst>
            </p:cNvPr>
            <p:cNvSpPr txBox="1">
              <a:spLocks/>
            </p:cNvSpPr>
            <p:nvPr/>
          </p:nvSpPr>
          <p:spPr>
            <a:xfrm>
              <a:off x="10672484" y="3176056"/>
              <a:ext cx="687003"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Worker 1 Secondary</a:t>
              </a:r>
            </a:p>
          </p:txBody>
        </p:sp>
        <p:grpSp>
          <p:nvGrpSpPr>
            <p:cNvPr id="581" name="Group 580">
              <a:extLst>
                <a:ext uri="{FF2B5EF4-FFF2-40B4-BE49-F238E27FC236}">
                  <a16:creationId xmlns:a16="http://schemas.microsoft.com/office/drawing/2014/main" id="{CAB68FFD-0242-43BF-B1B8-7BD7D2EFD067}"/>
                </a:ext>
              </a:extLst>
            </p:cNvPr>
            <p:cNvGrpSpPr/>
            <p:nvPr/>
          </p:nvGrpSpPr>
          <p:grpSpPr>
            <a:xfrm>
              <a:off x="10071510" y="3119709"/>
              <a:ext cx="421936" cy="416103"/>
              <a:chOff x="9844422" y="5683234"/>
              <a:chExt cx="421936" cy="416103"/>
            </a:xfrm>
          </p:grpSpPr>
          <p:sp>
            <p:nvSpPr>
              <p:cNvPr id="582" name="top right box">
                <a:extLst>
                  <a:ext uri="{FF2B5EF4-FFF2-40B4-BE49-F238E27FC236}">
                    <a16:creationId xmlns:a16="http://schemas.microsoft.com/office/drawing/2014/main" id="{73D0CD2E-1D8A-4822-803E-06329928978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583" name="Group 582">
                <a:extLst>
                  <a:ext uri="{FF2B5EF4-FFF2-40B4-BE49-F238E27FC236}">
                    <a16:creationId xmlns:a16="http://schemas.microsoft.com/office/drawing/2014/main" id="{ED62BC92-2741-4D0E-B025-F95BC999A8EF}"/>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03" name="Freeform 25">
                  <a:extLst>
                    <a:ext uri="{FF2B5EF4-FFF2-40B4-BE49-F238E27FC236}">
                      <a16:creationId xmlns:a16="http://schemas.microsoft.com/office/drawing/2014/main" id="{F1E609E5-1E74-4D51-B1AC-8290DBD36149}"/>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4" name="Freeform 26">
                  <a:extLst>
                    <a:ext uri="{FF2B5EF4-FFF2-40B4-BE49-F238E27FC236}">
                      <a16:creationId xmlns:a16="http://schemas.microsoft.com/office/drawing/2014/main" id="{20D1D2DE-4451-4D51-B954-78037969152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5" name="Freeform 27">
                  <a:extLst>
                    <a:ext uri="{FF2B5EF4-FFF2-40B4-BE49-F238E27FC236}">
                      <a16:creationId xmlns:a16="http://schemas.microsoft.com/office/drawing/2014/main" id="{8D79F778-71E0-427A-A877-DFE3B30CEAE6}"/>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6" name="Freeform 28">
                  <a:extLst>
                    <a:ext uri="{FF2B5EF4-FFF2-40B4-BE49-F238E27FC236}">
                      <a16:creationId xmlns:a16="http://schemas.microsoft.com/office/drawing/2014/main" id="{54B7D500-063D-4D41-B424-39694E1A0BE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7" name="Freeform 29">
                  <a:extLst>
                    <a:ext uri="{FF2B5EF4-FFF2-40B4-BE49-F238E27FC236}">
                      <a16:creationId xmlns:a16="http://schemas.microsoft.com/office/drawing/2014/main" id="{D8872A9F-18A6-4170-8975-47F25662D008}"/>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8" name="Freeform 30">
                  <a:extLst>
                    <a:ext uri="{FF2B5EF4-FFF2-40B4-BE49-F238E27FC236}">
                      <a16:creationId xmlns:a16="http://schemas.microsoft.com/office/drawing/2014/main" id="{16AD7C28-8D54-4EAC-8E1F-3990F4CD15F4}"/>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9" name="Freeform 31">
                  <a:extLst>
                    <a:ext uri="{FF2B5EF4-FFF2-40B4-BE49-F238E27FC236}">
                      <a16:creationId xmlns:a16="http://schemas.microsoft.com/office/drawing/2014/main" id="{BC559058-6870-4120-B05E-8C2869E926AA}"/>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584" name="Group 105">
                <a:extLst>
                  <a:ext uri="{FF2B5EF4-FFF2-40B4-BE49-F238E27FC236}">
                    <a16:creationId xmlns:a16="http://schemas.microsoft.com/office/drawing/2014/main" id="{EB2FE884-95AE-4EEB-A098-74608D7F3319}"/>
                  </a:ext>
                </a:extLst>
              </p:cNvPr>
              <p:cNvGrpSpPr>
                <a:grpSpLocks noChangeAspect="1"/>
              </p:cNvGrpSpPr>
              <p:nvPr/>
            </p:nvGrpSpPr>
            <p:grpSpPr bwMode="auto">
              <a:xfrm>
                <a:off x="9844422" y="5683234"/>
                <a:ext cx="138227" cy="128151"/>
                <a:chOff x="2192" y="2781"/>
                <a:chExt cx="343" cy="318"/>
              </a:xfrm>
            </p:grpSpPr>
            <p:sp>
              <p:nvSpPr>
                <p:cNvPr id="585" name="AutoShape 104">
                  <a:extLst>
                    <a:ext uri="{FF2B5EF4-FFF2-40B4-BE49-F238E27FC236}">
                      <a16:creationId xmlns:a16="http://schemas.microsoft.com/office/drawing/2014/main" id="{4402A345-9C4F-41B8-8BF9-7698286334F3}"/>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6" name="Rectangle 106">
                  <a:extLst>
                    <a:ext uri="{FF2B5EF4-FFF2-40B4-BE49-F238E27FC236}">
                      <a16:creationId xmlns:a16="http://schemas.microsoft.com/office/drawing/2014/main" id="{C38F72B0-B3C9-4699-BFE9-1D9F21EDF962}"/>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7" name="Rectangle 107">
                  <a:extLst>
                    <a:ext uri="{FF2B5EF4-FFF2-40B4-BE49-F238E27FC236}">
                      <a16:creationId xmlns:a16="http://schemas.microsoft.com/office/drawing/2014/main" id="{3D88113F-176A-4C22-9F4D-175887DAE516}"/>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8" name="Rectangle 108">
                  <a:extLst>
                    <a:ext uri="{FF2B5EF4-FFF2-40B4-BE49-F238E27FC236}">
                      <a16:creationId xmlns:a16="http://schemas.microsoft.com/office/drawing/2014/main" id="{5C13E690-15F5-4432-BCE8-117DBFE90E3E}"/>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9" name="Rectangle 109">
                  <a:extLst>
                    <a:ext uri="{FF2B5EF4-FFF2-40B4-BE49-F238E27FC236}">
                      <a16:creationId xmlns:a16="http://schemas.microsoft.com/office/drawing/2014/main" id="{B87AAE4A-D390-4849-B9F3-CD20BE1316FD}"/>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0" name="Rectangle 110">
                  <a:extLst>
                    <a:ext uri="{FF2B5EF4-FFF2-40B4-BE49-F238E27FC236}">
                      <a16:creationId xmlns:a16="http://schemas.microsoft.com/office/drawing/2014/main" id="{E4EAC355-05FB-4F60-8073-3E3AF440B67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1" name="Oval 111">
                  <a:extLst>
                    <a:ext uri="{FF2B5EF4-FFF2-40B4-BE49-F238E27FC236}">
                      <a16:creationId xmlns:a16="http://schemas.microsoft.com/office/drawing/2014/main" id="{D2865C5B-EFF2-49CE-A8B4-10C7DEEDE40C}"/>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2" name="Oval 112">
                  <a:extLst>
                    <a:ext uri="{FF2B5EF4-FFF2-40B4-BE49-F238E27FC236}">
                      <a16:creationId xmlns:a16="http://schemas.microsoft.com/office/drawing/2014/main" id="{E0315CD8-A2B3-43EE-875A-CC954BEF8D7A}"/>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3" name="Oval 113">
                  <a:extLst>
                    <a:ext uri="{FF2B5EF4-FFF2-40B4-BE49-F238E27FC236}">
                      <a16:creationId xmlns:a16="http://schemas.microsoft.com/office/drawing/2014/main" id="{13E3C2B6-485E-480A-A743-1C3D7797CAED}"/>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4" name="Oval 114">
                  <a:extLst>
                    <a:ext uri="{FF2B5EF4-FFF2-40B4-BE49-F238E27FC236}">
                      <a16:creationId xmlns:a16="http://schemas.microsoft.com/office/drawing/2014/main" id="{FFE043DB-8C62-4601-82C8-D47DCB12308B}"/>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5" name="Oval 115">
                  <a:extLst>
                    <a:ext uri="{FF2B5EF4-FFF2-40B4-BE49-F238E27FC236}">
                      <a16:creationId xmlns:a16="http://schemas.microsoft.com/office/drawing/2014/main" id="{048E3BD0-F5B9-4C7F-9EF7-8764FA9D4BB1}"/>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6" name="Oval 116">
                  <a:extLst>
                    <a:ext uri="{FF2B5EF4-FFF2-40B4-BE49-F238E27FC236}">
                      <a16:creationId xmlns:a16="http://schemas.microsoft.com/office/drawing/2014/main" id="{ECD014CC-C0A7-446F-B2ED-3D5E3670B9A1}"/>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7" name="Oval 117">
                  <a:extLst>
                    <a:ext uri="{FF2B5EF4-FFF2-40B4-BE49-F238E27FC236}">
                      <a16:creationId xmlns:a16="http://schemas.microsoft.com/office/drawing/2014/main" id="{B52027A8-FE28-4A8C-90AD-A5F07A997E70}"/>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8" name="Oval 118">
                  <a:extLst>
                    <a:ext uri="{FF2B5EF4-FFF2-40B4-BE49-F238E27FC236}">
                      <a16:creationId xmlns:a16="http://schemas.microsoft.com/office/drawing/2014/main" id="{565330CC-4DB5-41EA-86EB-3580E9137E67}"/>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9" name="Oval 119">
                  <a:extLst>
                    <a:ext uri="{FF2B5EF4-FFF2-40B4-BE49-F238E27FC236}">
                      <a16:creationId xmlns:a16="http://schemas.microsoft.com/office/drawing/2014/main" id="{43124F9D-C146-4343-A155-36DBE9C98931}"/>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0" name="Oval 120">
                  <a:extLst>
                    <a:ext uri="{FF2B5EF4-FFF2-40B4-BE49-F238E27FC236}">
                      <a16:creationId xmlns:a16="http://schemas.microsoft.com/office/drawing/2014/main" id="{EF33740B-DFB7-428C-9EB7-83E127FED361}"/>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1" name="Oval 121">
                  <a:extLst>
                    <a:ext uri="{FF2B5EF4-FFF2-40B4-BE49-F238E27FC236}">
                      <a16:creationId xmlns:a16="http://schemas.microsoft.com/office/drawing/2014/main" id="{1D517F1E-E070-4401-9E96-6103C5484BEE}"/>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2" name="Oval 122">
                  <a:extLst>
                    <a:ext uri="{FF2B5EF4-FFF2-40B4-BE49-F238E27FC236}">
                      <a16:creationId xmlns:a16="http://schemas.microsoft.com/office/drawing/2014/main" id="{7A02622E-3F81-4022-9C91-8A97F42D7D4E}"/>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0" name="Group 609">
              <a:extLst>
                <a:ext uri="{FF2B5EF4-FFF2-40B4-BE49-F238E27FC236}">
                  <a16:creationId xmlns:a16="http://schemas.microsoft.com/office/drawing/2014/main" id="{D2648F81-255C-4CD3-8289-374EAA877B3E}"/>
                </a:ext>
              </a:extLst>
            </p:cNvPr>
            <p:cNvGrpSpPr/>
            <p:nvPr/>
          </p:nvGrpSpPr>
          <p:grpSpPr>
            <a:xfrm>
              <a:off x="10071510" y="2563408"/>
              <a:ext cx="421936" cy="416103"/>
              <a:chOff x="9844422" y="5683234"/>
              <a:chExt cx="421936" cy="416103"/>
            </a:xfrm>
          </p:grpSpPr>
          <p:sp>
            <p:nvSpPr>
              <p:cNvPr id="611" name="top right box">
                <a:extLst>
                  <a:ext uri="{FF2B5EF4-FFF2-40B4-BE49-F238E27FC236}">
                    <a16:creationId xmlns:a16="http://schemas.microsoft.com/office/drawing/2014/main" id="{DDAF9097-D027-4837-9E13-5FBE9A70A064}"/>
                  </a:ext>
                  <a:ext uri="{C183D7F6-B498-43B3-948B-1728B52AA6E4}">
                    <adec:decorative xmlns:adec="http://schemas.microsoft.com/office/drawing/2017/decorative" val="1"/>
                  </a:ext>
                </a:extLst>
              </p:cNvPr>
              <p:cNvSpPr/>
              <p:nvPr/>
            </p:nvSpPr>
            <p:spPr bwMode="auto">
              <a:xfrm>
                <a:off x="9893132" y="5726110"/>
                <a:ext cx="373226" cy="373227"/>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 typeface="Wingdings" panose="05000000000000000000" pitchFamily="2" charset="2"/>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mn-cs"/>
                  </a:rPr>
                  <a:t>W</a:t>
                </a:r>
                <a:r>
                  <a:rPr kumimoji="0" lang="en-US" sz="700" b="0" i="0" u="none" strike="noStrike" kern="1200" cap="none" spc="0" normalizeH="0" baseline="-25000" noProof="0">
                    <a:ln>
                      <a:noFill/>
                    </a:ln>
                    <a:solidFill>
                      <a:srgbClr val="FFFFFF"/>
                    </a:solidFill>
                    <a:effectLst/>
                    <a:uLnTx/>
                    <a:uFillTx/>
                    <a:latin typeface="Segoe UI"/>
                    <a:ea typeface="+mn-ea"/>
                    <a:cs typeface="+mn-cs"/>
                  </a:rPr>
                  <a:t>1</a:t>
                </a:r>
              </a:p>
            </p:txBody>
          </p:sp>
          <p:grpSp>
            <p:nvGrpSpPr>
              <p:cNvPr id="612" name="Group 611">
                <a:extLst>
                  <a:ext uri="{FF2B5EF4-FFF2-40B4-BE49-F238E27FC236}">
                    <a16:creationId xmlns:a16="http://schemas.microsoft.com/office/drawing/2014/main" id="{948847C3-7879-4CAF-87ED-6B2EFD7F9B01}"/>
                  </a:ext>
                </a:extLst>
              </p:cNvPr>
              <p:cNvGrpSpPr>
                <a:grpSpLocks noChangeAspect="1"/>
              </p:cNvGrpSpPr>
              <p:nvPr/>
            </p:nvGrpSpPr>
            <p:grpSpPr>
              <a:xfrm>
                <a:off x="9933749" y="5834489"/>
                <a:ext cx="212540" cy="223213"/>
                <a:chOff x="2235201" y="1839913"/>
                <a:chExt cx="3659187" cy="3790951"/>
              </a:xfrm>
              <a:solidFill>
                <a:schemeClr val="tx1"/>
              </a:solidFill>
            </p:grpSpPr>
            <p:sp>
              <p:nvSpPr>
                <p:cNvPr id="632" name="Freeform 25">
                  <a:extLst>
                    <a:ext uri="{FF2B5EF4-FFF2-40B4-BE49-F238E27FC236}">
                      <a16:creationId xmlns:a16="http://schemas.microsoft.com/office/drawing/2014/main" id="{1B899354-720A-416C-ADE8-306F7BCCFE7C}"/>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3" name="Freeform 26">
                  <a:extLst>
                    <a:ext uri="{FF2B5EF4-FFF2-40B4-BE49-F238E27FC236}">
                      <a16:creationId xmlns:a16="http://schemas.microsoft.com/office/drawing/2014/main" id="{154081BF-A6CA-4A59-A28B-5157F9B0E1DD}"/>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4" name="Freeform 27">
                  <a:extLst>
                    <a:ext uri="{FF2B5EF4-FFF2-40B4-BE49-F238E27FC236}">
                      <a16:creationId xmlns:a16="http://schemas.microsoft.com/office/drawing/2014/main" id="{91BC6727-C0FF-4140-92E7-77E163C3D37E}"/>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5" name="Freeform 28">
                  <a:extLst>
                    <a:ext uri="{FF2B5EF4-FFF2-40B4-BE49-F238E27FC236}">
                      <a16:creationId xmlns:a16="http://schemas.microsoft.com/office/drawing/2014/main" id="{439A8627-63C0-47B9-B91A-6A8851A92C2A}"/>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6" name="Freeform 29">
                  <a:extLst>
                    <a:ext uri="{FF2B5EF4-FFF2-40B4-BE49-F238E27FC236}">
                      <a16:creationId xmlns:a16="http://schemas.microsoft.com/office/drawing/2014/main" id="{5C52188B-996F-4800-83AE-1E511F9F2175}"/>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7" name="Freeform 30">
                  <a:extLst>
                    <a:ext uri="{FF2B5EF4-FFF2-40B4-BE49-F238E27FC236}">
                      <a16:creationId xmlns:a16="http://schemas.microsoft.com/office/drawing/2014/main" id="{32CDE503-E3B4-48B3-9E70-3D7D990374D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8" name="Freeform 31">
                  <a:extLst>
                    <a:ext uri="{FF2B5EF4-FFF2-40B4-BE49-F238E27FC236}">
                      <a16:creationId xmlns:a16="http://schemas.microsoft.com/office/drawing/2014/main" id="{1E23EB50-8FE1-431D-ACDE-3CE150EF50A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613" name="Group 105">
                <a:extLst>
                  <a:ext uri="{FF2B5EF4-FFF2-40B4-BE49-F238E27FC236}">
                    <a16:creationId xmlns:a16="http://schemas.microsoft.com/office/drawing/2014/main" id="{9F59DAF1-9098-4B7B-B49E-BF495A47C709}"/>
                  </a:ext>
                </a:extLst>
              </p:cNvPr>
              <p:cNvGrpSpPr>
                <a:grpSpLocks noChangeAspect="1"/>
              </p:cNvGrpSpPr>
              <p:nvPr/>
            </p:nvGrpSpPr>
            <p:grpSpPr bwMode="auto">
              <a:xfrm>
                <a:off x="9844422" y="5683234"/>
                <a:ext cx="138227" cy="128151"/>
                <a:chOff x="2192" y="2781"/>
                <a:chExt cx="343" cy="318"/>
              </a:xfrm>
            </p:grpSpPr>
            <p:sp>
              <p:nvSpPr>
                <p:cNvPr id="614" name="AutoShape 104">
                  <a:extLst>
                    <a:ext uri="{FF2B5EF4-FFF2-40B4-BE49-F238E27FC236}">
                      <a16:creationId xmlns:a16="http://schemas.microsoft.com/office/drawing/2014/main" id="{7C58A996-F80A-46DD-9EA5-394E61153A4A}"/>
                    </a:ext>
                    <a:ext uri="{C183D7F6-B498-43B3-948B-1728B52AA6E4}">
                      <adec:decorative xmlns:adec="http://schemas.microsoft.com/office/drawing/2017/decorative" val="1"/>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5" name="Rectangle 106">
                  <a:extLst>
                    <a:ext uri="{FF2B5EF4-FFF2-40B4-BE49-F238E27FC236}">
                      <a16:creationId xmlns:a16="http://schemas.microsoft.com/office/drawing/2014/main" id="{BE5340B2-F7BA-4062-B9D6-5A9FF70DFA5B}"/>
                    </a:ext>
                    <a:ext uri="{C183D7F6-B498-43B3-948B-1728B52AA6E4}">
                      <adec:decorative xmlns:adec="http://schemas.microsoft.com/office/drawing/2017/decorative" val="1"/>
                    </a:ext>
                  </a:extLst>
                </p:cNvPr>
                <p:cNvSpPr>
                  <a:spLocks noChangeArrowheads="1"/>
                </p:cNvSpPr>
                <p:nvPr/>
              </p:nvSpPr>
              <p:spPr bwMode="auto">
                <a:xfrm>
                  <a:off x="2192" y="2787"/>
                  <a:ext cx="343" cy="312"/>
                </a:xfrm>
                <a:prstGeom prst="rect">
                  <a:avLst/>
                </a:prstGeom>
                <a:solidFill>
                  <a:schemeClr val="bg2"/>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6" name="Rectangle 107">
                  <a:extLst>
                    <a:ext uri="{FF2B5EF4-FFF2-40B4-BE49-F238E27FC236}">
                      <a16:creationId xmlns:a16="http://schemas.microsoft.com/office/drawing/2014/main" id="{EAEF1D6E-9425-4FDC-82B7-6D1C157396DA}"/>
                    </a:ext>
                    <a:ext uri="{C183D7F6-B498-43B3-948B-1728B52AA6E4}">
                      <adec:decorative xmlns:adec="http://schemas.microsoft.com/office/drawing/2017/decorative" val="1"/>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7" name="Rectangle 108">
                  <a:extLst>
                    <a:ext uri="{FF2B5EF4-FFF2-40B4-BE49-F238E27FC236}">
                      <a16:creationId xmlns:a16="http://schemas.microsoft.com/office/drawing/2014/main" id="{B6EFBFAB-94FE-483B-9248-E2478E987AD6}"/>
                    </a:ext>
                    <a:ext uri="{C183D7F6-B498-43B3-948B-1728B52AA6E4}">
                      <adec:decorative xmlns:adec="http://schemas.microsoft.com/office/drawing/2017/decorative" val="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8" name="Rectangle 109">
                  <a:extLst>
                    <a:ext uri="{FF2B5EF4-FFF2-40B4-BE49-F238E27FC236}">
                      <a16:creationId xmlns:a16="http://schemas.microsoft.com/office/drawing/2014/main" id="{AE61B92F-497B-4E0A-AAEC-95AD4168F18B}"/>
                    </a:ext>
                    <a:ext uri="{C183D7F6-B498-43B3-948B-1728B52AA6E4}">
                      <adec:decorative xmlns:adec="http://schemas.microsoft.com/office/drawing/2017/decorative" val="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110">
                  <a:extLst>
                    <a:ext uri="{FF2B5EF4-FFF2-40B4-BE49-F238E27FC236}">
                      <a16:creationId xmlns:a16="http://schemas.microsoft.com/office/drawing/2014/main" id="{BC5986F1-0626-4BE2-9918-ABD8C6178F83}"/>
                    </a:ext>
                    <a:ext uri="{C183D7F6-B498-43B3-948B-1728B52AA6E4}">
                      <adec:decorative xmlns:adec="http://schemas.microsoft.com/office/drawing/2017/decorative" val="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0" name="Oval 111">
                  <a:extLst>
                    <a:ext uri="{FF2B5EF4-FFF2-40B4-BE49-F238E27FC236}">
                      <a16:creationId xmlns:a16="http://schemas.microsoft.com/office/drawing/2014/main" id="{70BED81F-E09F-4B1A-A5D3-94FEA9221143}"/>
                    </a:ext>
                    <a:ext uri="{C183D7F6-B498-43B3-948B-1728B52AA6E4}">
                      <adec:decorative xmlns:adec="http://schemas.microsoft.com/office/drawing/2017/decorative" val="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1" name="Oval 112">
                  <a:extLst>
                    <a:ext uri="{FF2B5EF4-FFF2-40B4-BE49-F238E27FC236}">
                      <a16:creationId xmlns:a16="http://schemas.microsoft.com/office/drawing/2014/main" id="{3A1DE1D5-C36D-40D3-A314-DA30A7339844}"/>
                    </a:ext>
                    <a:ext uri="{C183D7F6-B498-43B3-948B-1728B52AA6E4}">
                      <adec:decorative xmlns:adec="http://schemas.microsoft.com/office/drawing/2017/decorative" val="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2" name="Oval 113">
                  <a:extLst>
                    <a:ext uri="{FF2B5EF4-FFF2-40B4-BE49-F238E27FC236}">
                      <a16:creationId xmlns:a16="http://schemas.microsoft.com/office/drawing/2014/main" id="{820BECAE-DC3A-437C-95E5-E368BA66B883}"/>
                    </a:ext>
                    <a:ext uri="{C183D7F6-B498-43B3-948B-1728B52AA6E4}">
                      <adec:decorative xmlns:adec="http://schemas.microsoft.com/office/drawing/2017/decorative" val="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3" name="Oval 114">
                  <a:extLst>
                    <a:ext uri="{FF2B5EF4-FFF2-40B4-BE49-F238E27FC236}">
                      <a16:creationId xmlns:a16="http://schemas.microsoft.com/office/drawing/2014/main" id="{F299EFC7-9561-4B07-88FF-EAE0A9D33283}"/>
                    </a:ext>
                    <a:ext uri="{C183D7F6-B498-43B3-948B-1728B52AA6E4}">
                      <adec:decorative xmlns:adec="http://schemas.microsoft.com/office/drawing/2017/decorative" val="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4" name="Oval 115">
                  <a:extLst>
                    <a:ext uri="{FF2B5EF4-FFF2-40B4-BE49-F238E27FC236}">
                      <a16:creationId xmlns:a16="http://schemas.microsoft.com/office/drawing/2014/main" id="{AC34C443-7921-45E5-A0C5-FAB35B274C2A}"/>
                    </a:ext>
                    <a:ext uri="{C183D7F6-B498-43B3-948B-1728B52AA6E4}">
                      <adec:decorative xmlns:adec="http://schemas.microsoft.com/office/drawing/2017/decorative" val="1"/>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5" name="Oval 116">
                  <a:extLst>
                    <a:ext uri="{FF2B5EF4-FFF2-40B4-BE49-F238E27FC236}">
                      <a16:creationId xmlns:a16="http://schemas.microsoft.com/office/drawing/2014/main" id="{F228CE8A-B2AF-49A2-B214-C56ECB71D5FF}"/>
                    </a:ext>
                    <a:ext uri="{C183D7F6-B498-43B3-948B-1728B52AA6E4}">
                      <adec:decorative xmlns:adec="http://schemas.microsoft.com/office/drawing/2017/decorative" val="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6" name="Oval 117">
                  <a:extLst>
                    <a:ext uri="{FF2B5EF4-FFF2-40B4-BE49-F238E27FC236}">
                      <a16:creationId xmlns:a16="http://schemas.microsoft.com/office/drawing/2014/main" id="{585489E5-8A94-4FB6-8309-83CBC459CDFB}"/>
                    </a:ext>
                    <a:ext uri="{C183D7F6-B498-43B3-948B-1728B52AA6E4}">
                      <adec:decorative xmlns:adec="http://schemas.microsoft.com/office/drawing/2017/decorative" val="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7" name="Oval 118">
                  <a:extLst>
                    <a:ext uri="{FF2B5EF4-FFF2-40B4-BE49-F238E27FC236}">
                      <a16:creationId xmlns:a16="http://schemas.microsoft.com/office/drawing/2014/main" id="{46DA4808-281E-4A01-BFAE-176CC9770D6D}"/>
                    </a:ext>
                    <a:ext uri="{C183D7F6-B498-43B3-948B-1728B52AA6E4}">
                      <adec:decorative xmlns:adec="http://schemas.microsoft.com/office/drawing/2017/decorative" val="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8" name="Oval 119">
                  <a:extLst>
                    <a:ext uri="{FF2B5EF4-FFF2-40B4-BE49-F238E27FC236}">
                      <a16:creationId xmlns:a16="http://schemas.microsoft.com/office/drawing/2014/main" id="{896B684D-F74C-441B-BC6F-9BCC0E0CFE1F}"/>
                    </a:ext>
                    <a:ext uri="{C183D7F6-B498-43B3-948B-1728B52AA6E4}">
                      <adec:decorative xmlns:adec="http://schemas.microsoft.com/office/drawing/2017/decorative" val="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9" name="Oval 120">
                  <a:extLst>
                    <a:ext uri="{FF2B5EF4-FFF2-40B4-BE49-F238E27FC236}">
                      <a16:creationId xmlns:a16="http://schemas.microsoft.com/office/drawing/2014/main" id="{7E815CEB-E259-44AF-A37B-2D5BC7127AB9}"/>
                    </a:ext>
                    <a:ext uri="{C183D7F6-B498-43B3-948B-1728B52AA6E4}">
                      <adec:decorative xmlns:adec="http://schemas.microsoft.com/office/drawing/2017/decorative" val="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0" name="Oval 121">
                  <a:extLst>
                    <a:ext uri="{FF2B5EF4-FFF2-40B4-BE49-F238E27FC236}">
                      <a16:creationId xmlns:a16="http://schemas.microsoft.com/office/drawing/2014/main" id="{782E5076-7461-44B6-827E-85D91357C1E7}"/>
                    </a:ext>
                    <a:ext uri="{C183D7F6-B498-43B3-948B-1728B52AA6E4}">
                      <adec:decorative xmlns:adec="http://schemas.microsoft.com/office/drawing/2017/decorative" val="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1" name="Oval 122">
                  <a:extLst>
                    <a:ext uri="{FF2B5EF4-FFF2-40B4-BE49-F238E27FC236}">
                      <a16:creationId xmlns:a16="http://schemas.microsoft.com/office/drawing/2014/main" id="{A9930AC2-78FC-46B3-B18B-090B4D276F72}"/>
                    </a:ext>
                    <a:ext uri="{C183D7F6-B498-43B3-948B-1728B52AA6E4}">
                      <adec:decorative xmlns:adec="http://schemas.microsoft.com/office/drawing/2017/decorative" val="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639" name="Connector: Elbow 638">
              <a:extLst>
                <a:ext uri="{FF2B5EF4-FFF2-40B4-BE49-F238E27FC236}">
                  <a16:creationId xmlns:a16="http://schemas.microsoft.com/office/drawing/2014/main" id="{26F9B0C8-55A1-45CE-B879-8C7522A244A8}"/>
                </a:ext>
                <a:ext uri="{C183D7F6-B498-43B3-948B-1728B52AA6E4}">
                  <adec:decorative xmlns:adec="http://schemas.microsoft.com/office/drawing/2017/decorative" val="1"/>
                </a:ext>
              </a:extLst>
            </p:cNvPr>
            <p:cNvCxnSpPr>
              <a:cxnSpLocks/>
              <a:stCxn id="344" idx="3"/>
              <a:endCxn id="582" idx="1"/>
            </p:cNvCxnSpPr>
            <p:nvPr/>
          </p:nvCxnSpPr>
          <p:spPr>
            <a:xfrm flipV="1">
              <a:off x="9033792" y="3349199"/>
              <a:ext cx="1086428" cy="2627711"/>
            </a:xfrm>
            <a:prstGeom prst="bentConnector3">
              <a:avLst>
                <a:gd name="adj1" fmla="val 68265"/>
              </a:avLst>
            </a:prstGeom>
            <a:noFill/>
            <a:ln w="19050" cap="flat" cmpd="sng" algn="ctr">
              <a:solidFill>
                <a:srgbClr val="50E6FF"/>
              </a:solidFill>
              <a:prstDash val="sysDash"/>
              <a:miter lim="800000"/>
              <a:tailEnd type="triangle"/>
            </a:ln>
            <a:effectLst/>
          </p:spPr>
        </p:cxnSp>
        <p:cxnSp>
          <p:nvCxnSpPr>
            <p:cNvPr id="641" name="Connector: Elbow 640">
              <a:extLst>
                <a:ext uri="{FF2B5EF4-FFF2-40B4-BE49-F238E27FC236}">
                  <a16:creationId xmlns:a16="http://schemas.microsoft.com/office/drawing/2014/main" id="{99E63535-4E56-4913-9986-B630A6038E39}"/>
                </a:ext>
                <a:ext uri="{C183D7F6-B498-43B3-948B-1728B52AA6E4}">
                  <adec:decorative xmlns:adec="http://schemas.microsoft.com/office/drawing/2017/decorative" val="1"/>
                </a:ext>
              </a:extLst>
            </p:cNvPr>
            <p:cNvCxnSpPr>
              <a:cxnSpLocks/>
              <a:stCxn id="344" idx="3"/>
              <a:endCxn id="611" idx="1"/>
            </p:cNvCxnSpPr>
            <p:nvPr/>
          </p:nvCxnSpPr>
          <p:spPr>
            <a:xfrm flipV="1">
              <a:off x="9033792" y="2792898"/>
              <a:ext cx="1086428" cy="3184012"/>
            </a:xfrm>
            <a:prstGeom prst="bentConnector3">
              <a:avLst>
                <a:gd name="adj1" fmla="val 68119"/>
              </a:avLst>
            </a:prstGeom>
            <a:noFill/>
            <a:ln w="19050" cap="flat" cmpd="sng" algn="ctr">
              <a:solidFill>
                <a:srgbClr val="50E6FF"/>
              </a:solidFill>
              <a:prstDash val="sysDash"/>
              <a:miter lim="800000"/>
              <a:tailEnd type="triangle"/>
            </a:ln>
            <a:effectLst/>
          </p:spPr>
        </p:cxnSp>
        <p:sp>
          <p:nvSpPr>
            <p:cNvPr id="652" name="Rectangle 651">
              <a:extLst>
                <a:ext uri="{FF2B5EF4-FFF2-40B4-BE49-F238E27FC236}">
                  <a16:creationId xmlns:a16="http://schemas.microsoft.com/office/drawing/2014/main" id="{6231136C-0B4E-496E-B198-E810C3AF164B}"/>
                </a:ext>
                <a:ext uri="{C183D7F6-B498-43B3-948B-1728B52AA6E4}">
                  <adec:decorative xmlns:adec="http://schemas.microsoft.com/office/drawing/2017/decorative" val="1"/>
                </a:ext>
              </a:extLst>
            </p:cNvPr>
            <p:cNvSpPr/>
            <p:nvPr/>
          </p:nvSpPr>
          <p:spPr>
            <a:xfrm>
              <a:off x="7871546" y="2475201"/>
              <a:ext cx="1242286" cy="3115378"/>
            </a:xfrm>
            <a:prstGeom prst="rect">
              <a:avLst/>
            </a:prstGeom>
            <a:noFill/>
            <a:ln w="12700" cap="flat" cmpd="sng" algn="ctr">
              <a:solidFill>
                <a:schemeClr val="tx1"/>
              </a:solid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Text Placeholder 2">
              <a:extLst>
                <a:ext uri="{FF2B5EF4-FFF2-40B4-BE49-F238E27FC236}">
                  <a16:creationId xmlns:a16="http://schemas.microsoft.com/office/drawing/2014/main" id="{7E2C09E0-E67F-477E-A924-FF64D099B542}"/>
                </a:ext>
                <a:ext uri="{C183D7F6-B498-43B3-948B-1728B52AA6E4}">
                  <adec:decorative xmlns:adec="http://schemas.microsoft.com/office/drawing/2017/decorative" val="1"/>
                </a:ext>
              </a:extLst>
            </p:cNvPr>
            <p:cNvSpPr txBox="1">
              <a:spLocks/>
            </p:cNvSpPr>
            <p:nvPr/>
          </p:nvSpPr>
          <p:spPr>
            <a:xfrm>
              <a:off x="7969823" y="3669150"/>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Primary</a:t>
              </a:r>
            </a:p>
          </p:txBody>
        </p:sp>
        <p:grpSp>
          <p:nvGrpSpPr>
            <p:cNvPr id="1054" name="Group 1053">
              <a:extLst>
                <a:ext uri="{FF2B5EF4-FFF2-40B4-BE49-F238E27FC236}">
                  <a16:creationId xmlns:a16="http://schemas.microsoft.com/office/drawing/2014/main" id="{FC3C9950-5403-4D80-A4E7-499FBEF0637B}"/>
                </a:ext>
              </a:extLst>
            </p:cNvPr>
            <p:cNvGrpSpPr/>
            <p:nvPr/>
          </p:nvGrpSpPr>
          <p:grpSpPr>
            <a:xfrm>
              <a:off x="8017356" y="2644376"/>
              <a:ext cx="950664" cy="950665"/>
              <a:chOff x="7969823" y="2549842"/>
              <a:chExt cx="1045730" cy="1045731"/>
            </a:xfrm>
          </p:grpSpPr>
          <p:sp>
            <p:nvSpPr>
              <p:cNvPr id="653" name="Metadata box">
                <a:extLst>
                  <a:ext uri="{FF2B5EF4-FFF2-40B4-BE49-F238E27FC236}">
                    <a16:creationId xmlns:a16="http://schemas.microsoft.com/office/drawing/2014/main" id="{A3D4E825-1486-46F1-9508-49AC1C937000}"/>
                  </a:ext>
                  <a:ext uri="{C183D7F6-B498-43B3-948B-1728B52AA6E4}">
                    <adec:decorative xmlns:adec="http://schemas.microsoft.com/office/drawing/2017/decorative" val="1"/>
                  </a:ext>
                </a:extLst>
              </p:cNvPr>
              <p:cNvSpPr/>
              <p:nvPr/>
            </p:nvSpPr>
            <p:spPr bwMode="auto">
              <a:xfrm>
                <a:off x="7969823" y="2549842"/>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55" name="Group 654">
                <a:extLst>
                  <a:ext uri="{FF2B5EF4-FFF2-40B4-BE49-F238E27FC236}">
                    <a16:creationId xmlns:a16="http://schemas.microsoft.com/office/drawing/2014/main" id="{7CE2AE50-7928-4B5C-B825-5DE19C9F6B81}"/>
                  </a:ext>
                </a:extLst>
              </p:cNvPr>
              <p:cNvGrpSpPr>
                <a:grpSpLocks noChangeAspect="1"/>
              </p:cNvGrpSpPr>
              <p:nvPr/>
            </p:nvGrpSpPr>
            <p:grpSpPr>
              <a:xfrm>
                <a:off x="8174994" y="2753352"/>
                <a:ext cx="635388" cy="667292"/>
                <a:chOff x="2235201" y="1839913"/>
                <a:chExt cx="3659187" cy="3790951"/>
              </a:xfrm>
              <a:solidFill>
                <a:sysClr val="window" lastClr="FFFFFF"/>
              </a:solidFill>
            </p:grpSpPr>
            <p:sp>
              <p:nvSpPr>
                <p:cNvPr id="656" name="Freeform 25">
                  <a:extLst>
                    <a:ext uri="{FF2B5EF4-FFF2-40B4-BE49-F238E27FC236}">
                      <a16:creationId xmlns:a16="http://schemas.microsoft.com/office/drawing/2014/main" id="{0395C600-6D5C-4B10-82E1-9FA489E6AC36}"/>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7" name="Freeform 26">
                  <a:extLst>
                    <a:ext uri="{FF2B5EF4-FFF2-40B4-BE49-F238E27FC236}">
                      <a16:creationId xmlns:a16="http://schemas.microsoft.com/office/drawing/2014/main" id="{A7F7A557-7270-4338-92A8-9CD41F06EBE8}"/>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8" name="Freeform 27">
                  <a:extLst>
                    <a:ext uri="{FF2B5EF4-FFF2-40B4-BE49-F238E27FC236}">
                      <a16:creationId xmlns:a16="http://schemas.microsoft.com/office/drawing/2014/main" id="{4CB835E0-C55F-45A8-84EE-135F8B7D6305}"/>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59" name="Freeform 28">
                  <a:extLst>
                    <a:ext uri="{FF2B5EF4-FFF2-40B4-BE49-F238E27FC236}">
                      <a16:creationId xmlns:a16="http://schemas.microsoft.com/office/drawing/2014/main" id="{504FD1D1-314C-4D75-80F9-6900D97BB0CF}"/>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0" name="Freeform 29">
                  <a:extLst>
                    <a:ext uri="{FF2B5EF4-FFF2-40B4-BE49-F238E27FC236}">
                      <a16:creationId xmlns:a16="http://schemas.microsoft.com/office/drawing/2014/main" id="{BFD53D89-C336-42CA-AA9A-B1B02A4F7A4A}"/>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1" name="Freeform 30">
                  <a:extLst>
                    <a:ext uri="{FF2B5EF4-FFF2-40B4-BE49-F238E27FC236}">
                      <a16:creationId xmlns:a16="http://schemas.microsoft.com/office/drawing/2014/main" id="{0C0C801D-E2A2-4153-8F33-9537E521F753}"/>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2" name="Freeform 31">
                  <a:extLst>
                    <a:ext uri="{FF2B5EF4-FFF2-40B4-BE49-F238E27FC236}">
                      <a16:creationId xmlns:a16="http://schemas.microsoft.com/office/drawing/2014/main" id="{BA23BA16-2CB0-4DA2-91AF-173FA2F77C65}"/>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64" name="Text Placeholder 2">
              <a:extLst>
                <a:ext uri="{FF2B5EF4-FFF2-40B4-BE49-F238E27FC236}">
                  <a16:creationId xmlns:a16="http://schemas.microsoft.com/office/drawing/2014/main" id="{98A60800-8439-47D3-ABD6-B072C43DBDE8}"/>
                </a:ext>
                <a:ext uri="{C183D7F6-B498-43B3-948B-1728B52AA6E4}">
                  <adec:decorative xmlns:adec="http://schemas.microsoft.com/office/drawing/2017/decorative" val="1"/>
                </a:ext>
              </a:extLst>
            </p:cNvPr>
            <p:cNvSpPr txBox="1">
              <a:spLocks/>
            </p:cNvSpPr>
            <p:nvPr/>
          </p:nvSpPr>
          <p:spPr>
            <a:xfrm>
              <a:off x="7969823" y="5173894"/>
              <a:ext cx="1045730" cy="307777"/>
            </a:xfrm>
            <a:prstGeom prst="rect">
              <a:avLst/>
            </a:prstGeom>
          </p:spPr>
          <p:txBody>
            <a:bodyPr vert="horz" wrap="square" lIns="0" tIns="0" rIns="0" bIns="0" rtlCol="0">
              <a:spAutoFit/>
            </a:bodyPr>
            <a:lstStyle>
              <a:defPPr>
                <a:defRPr lang="en-US"/>
              </a:defPPr>
              <a:lvl1pPr marR="0" lvl="0" indent="0" defTabSz="913727" fontAlgn="auto">
                <a:lnSpc>
                  <a:spcPct val="100000"/>
                </a:lnSpc>
                <a:spcBef>
                  <a:spcPts val="0"/>
                </a:spcBef>
                <a:spcAft>
                  <a:spcPts val="1273"/>
                </a:spcAft>
                <a:buClrTx/>
                <a:buSzPct val="90000"/>
                <a:buFont typeface="Wingdings" panose="05000000000000000000" pitchFamily="2" charset="2"/>
                <a:buNone/>
                <a:tabLst/>
                <a:defRPr kumimoji="0" sz="1000" b="0" i="0" u="none" strike="noStrike" cap="none" spc="0" normalizeH="0" baseline="0">
                  <a:ln>
                    <a:noFill/>
                  </a:ln>
                  <a:solidFill>
                    <a:prstClr val="white"/>
                  </a:solidFill>
                  <a:effectLst/>
                  <a:uLnTx/>
                  <a:uFillTx/>
                  <a:latin typeface="+mj-lt"/>
                </a:defRPr>
              </a:lvl1pPr>
              <a:lvl2pPr marL="2286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2pPr>
              <a:lvl3pPr marL="4572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3pPr>
              <a:lvl4pPr marL="685800" marR="0" indent="0" defTabSz="932742" fontAlgn="auto">
                <a:lnSpc>
                  <a:spcPct val="90000"/>
                </a:lnSpc>
                <a:spcBef>
                  <a:spcPts val="0"/>
                </a:spcBef>
                <a:spcAft>
                  <a:spcPts val="1300"/>
                </a:spcAft>
                <a:buClrTx/>
                <a:buSzPct val="90000"/>
                <a:buFont typeface="Wingdings" panose="05000000000000000000" pitchFamily="2" charset="2"/>
                <a:buNone/>
                <a:tabLst/>
                <a:defRPr sz="2000" spc="0" baseline="0">
                  <a:solidFill>
                    <a:srgbClr val="000000"/>
                  </a:solidFill>
                </a:defRPr>
              </a:lvl4pPr>
              <a:lvl5pPr marL="914400" marR="0" indent="0" defTabSz="932742" fontAlgn="auto">
                <a:lnSpc>
                  <a:spcPct val="90000"/>
                </a:lnSpc>
                <a:spcBef>
                  <a:spcPts val="0"/>
                </a:spcBef>
                <a:spcAft>
                  <a:spcPts val="0"/>
                </a:spcAft>
                <a:buClrTx/>
                <a:buSzPct val="90000"/>
                <a:buFont typeface="Wingdings" panose="05000000000000000000" pitchFamily="2" charset="2"/>
                <a:buNone/>
                <a:tabLst/>
                <a:defRPr sz="1600" spc="0" baseline="0">
                  <a:solidFill>
                    <a:srgbClr val="000000"/>
                  </a:soli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727" rtl="0" eaLnBrk="1" fontAlgn="auto" latinLnBrk="0" hangingPunct="1">
                <a:lnSpc>
                  <a:spcPct val="100000"/>
                </a:lnSpc>
                <a:spcBef>
                  <a:spcPts val="0"/>
                </a:spcBef>
                <a:spcAft>
                  <a:spcPts val="1273"/>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mn-cs"/>
                </a:rPr>
                <a:t>COORDINATOR </a:t>
              </a:r>
              <a:br>
                <a:rPr kumimoji="0" lang="en-US" sz="1000" b="0" i="0" u="none" strike="noStrike" kern="1200" cap="none" spc="0" normalizeH="0" baseline="0" noProof="0">
                  <a:ln>
                    <a:noFill/>
                  </a:ln>
                  <a:solidFill>
                    <a:prstClr val="white"/>
                  </a:solidFill>
                  <a:effectLst/>
                  <a:uLnTx/>
                  <a:uFillTx/>
                  <a:latin typeface="Segoe UI Semibold"/>
                  <a:ea typeface="+mn-ea"/>
                  <a:cs typeface="+mn-cs"/>
                </a:rPr>
              </a:br>
              <a:r>
                <a:rPr kumimoji="0" lang="en-US" sz="1000" b="0" i="0" u="none" strike="noStrike" kern="1200" cap="none" spc="0" normalizeH="0" baseline="0" noProof="0">
                  <a:ln>
                    <a:noFill/>
                  </a:ln>
                  <a:solidFill>
                    <a:prstClr val="white"/>
                  </a:solidFill>
                  <a:effectLst/>
                  <a:uLnTx/>
                  <a:uFillTx/>
                  <a:latin typeface="Segoe UI Semibold"/>
                  <a:ea typeface="+mn-ea"/>
                  <a:cs typeface="+mn-cs"/>
                </a:rPr>
                <a:t>Secondary</a:t>
              </a:r>
            </a:p>
          </p:txBody>
        </p:sp>
        <p:grpSp>
          <p:nvGrpSpPr>
            <p:cNvPr id="1055" name="Group 1054">
              <a:extLst>
                <a:ext uri="{FF2B5EF4-FFF2-40B4-BE49-F238E27FC236}">
                  <a16:creationId xmlns:a16="http://schemas.microsoft.com/office/drawing/2014/main" id="{D32255A7-C27B-421B-992C-B241842574AD}"/>
                </a:ext>
              </a:extLst>
            </p:cNvPr>
            <p:cNvGrpSpPr/>
            <p:nvPr/>
          </p:nvGrpSpPr>
          <p:grpSpPr>
            <a:xfrm>
              <a:off x="8017356" y="4161355"/>
              <a:ext cx="950664" cy="950665"/>
              <a:chOff x="7969823" y="3973467"/>
              <a:chExt cx="1045730" cy="1045731"/>
            </a:xfrm>
          </p:grpSpPr>
          <p:sp>
            <p:nvSpPr>
              <p:cNvPr id="663" name="Metadata box">
                <a:extLst>
                  <a:ext uri="{FF2B5EF4-FFF2-40B4-BE49-F238E27FC236}">
                    <a16:creationId xmlns:a16="http://schemas.microsoft.com/office/drawing/2014/main" id="{36E33B54-44FE-4E2A-85FA-8B22C3E2AD9C}"/>
                  </a:ext>
                  <a:ext uri="{C183D7F6-B498-43B3-948B-1728B52AA6E4}">
                    <adec:decorative xmlns:adec="http://schemas.microsoft.com/office/drawing/2017/decorative" val="1"/>
                  </a:ext>
                </a:extLst>
              </p:cNvPr>
              <p:cNvSpPr/>
              <p:nvPr/>
            </p:nvSpPr>
            <p:spPr bwMode="auto">
              <a:xfrm>
                <a:off x="7969823" y="3973467"/>
                <a:ext cx="1045730" cy="1045731"/>
              </a:xfrm>
              <a:prstGeom prst="rect">
                <a:avLst/>
              </a:prstGeom>
              <a:noFill/>
              <a:ln w="19050" cap="flat"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27432" tIns="27432" rIns="27432" bIns="27432" numCol="1" spcCol="0" rtlCol="0" fromWordArt="0" anchor="t" anchorCtr="0" forceAA="0" compatLnSpc="1">
                <a:prstTxWarp prst="textNoShape">
                  <a:avLst/>
                </a:prstTxWarp>
                <a:noAutofit/>
              </a:bodyPr>
              <a:lstStyle/>
              <a:p>
                <a:pPr marL="0" marR="0" lvl="0" indent="0" algn="r" defTabSz="913727" rtl="0" eaLnBrk="1" fontAlgn="auto" latinLnBrk="0" hangingPunct="1">
                  <a:lnSpc>
                    <a:spcPct val="90000"/>
                  </a:lnSpc>
                  <a:spcBef>
                    <a:spcPts val="0"/>
                  </a:spcBef>
                  <a:spcAft>
                    <a:spcPts val="1273"/>
                  </a:spcAft>
                  <a:buClrTx/>
                  <a:buSzPct val="90000"/>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665" name="Group 664">
                <a:extLst>
                  <a:ext uri="{FF2B5EF4-FFF2-40B4-BE49-F238E27FC236}">
                    <a16:creationId xmlns:a16="http://schemas.microsoft.com/office/drawing/2014/main" id="{D7164CD1-6ABB-4955-AFF5-A3B4EA38DB62}"/>
                  </a:ext>
                </a:extLst>
              </p:cNvPr>
              <p:cNvGrpSpPr>
                <a:grpSpLocks noChangeAspect="1"/>
              </p:cNvGrpSpPr>
              <p:nvPr/>
            </p:nvGrpSpPr>
            <p:grpSpPr>
              <a:xfrm>
                <a:off x="8174994" y="4176977"/>
                <a:ext cx="635388" cy="667292"/>
                <a:chOff x="2235201" y="1839913"/>
                <a:chExt cx="3659187" cy="3790951"/>
              </a:xfrm>
              <a:solidFill>
                <a:sysClr val="window" lastClr="FFFFFF"/>
              </a:solidFill>
            </p:grpSpPr>
            <p:sp>
              <p:nvSpPr>
                <p:cNvPr id="666" name="Freeform 25">
                  <a:extLst>
                    <a:ext uri="{FF2B5EF4-FFF2-40B4-BE49-F238E27FC236}">
                      <a16:creationId xmlns:a16="http://schemas.microsoft.com/office/drawing/2014/main" id="{7EEAA7BC-6439-4D03-86E6-B5739D8FB76E}"/>
                    </a:ext>
                    <a:ext uri="{C183D7F6-B498-43B3-948B-1728B52AA6E4}">
                      <adec:decorative xmlns:adec="http://schemas.microsoft.com/office/drawing/2017/decorative" val="1"/>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7" name="Freeform 26">
                  <a:extLst>
                    <a:ext uri="{FF2B5EF4-FFF2-40B4-BE49-F238E27FC236}">
                      <a16:creationId xmlns:a16="http://schemas.microsoft.com/office/drawing/2014/main" id="{E42EA1A4-CD99-452D-9C1C-0474A42CAF71}"/>
                    </a:ext>
                    <a:ext uri="{C183D7F6-B498-43B3-948B-1728B52AA6E4}">
                      <adec:decorative xmlns:adec="http://schemas.microsoft.com/office/drawing/2017/decorative" val="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8" name="Freeform 27">
                  <a:extLst>
                    <a:ext uri="{FF2B5EF4-FFF2-40B4-BE49-F238E27FC236}">
                      <a16:creationId xmlns:a16="http://schemas.microsoft.com/office/drawing/2014/main" id="{F29400D7-501B-41C7-B32B-65503DC2EAF3}"/>
                    </a:ext>
                    <a:ext uri="{C183D7F6-B498-43B3-948B-1728B52AA6E4}">
                      <adec:decorative xmlns:adec="http://schemas.microsoft.com/office/drawing/2017/decorative" val="1"/>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9" name="Freeform 28">
                  <a:extLst>
                    <a:ext uri="{FF2B5EF4-FFF2-40B4-BE49-F238E27FC236}">
                      <a16:creationId xmlns:a16="http://schemas.microsoft.com/office/drawing/2014/main" id="{96C528BF-C92C-4BD6-835B-82C4C55B4F78}"/>
                    </a:ext>
                    <a:ext uri="{C183D7F6-B498-43B3-948B-1728B52AA6E4}">
                      <adec:decorative xmlns:adec="http://schemas.microsoft.com/office/drawing/2017/decorative" val="1"/>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0" name="Freeform 29">
                  <a:extLst>
                    <a:ext uri="{FF2B5EF4-FFF2-40B4-BE49-F238E27FC236}">
                      <a16:creationId xmlns:a16="http://schemas.microsoft.com/office/drawing/2014/main" id="{E7FCE127-1C37-4CEB-897B-1338A9813C1C}"/>
                    </a:ext>
                    <a:ext uri="{C183D7F6-B498-43B3-948B-1728B52AA6E4}">
                      <adec:decorative xmlns:adec="http://schemas.microsoft.com/office/drawing/2017/decorative" val="1"/>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1" name="Freeform 30">
                  <a:extLst>
                    <a:ext uri="{FF2B5EF4-FFF2-40B4-BE49-F238E27FC236}">
                      <a16:creationId xmlns:a16="http://schemas.microsoft.com/office/drawing/2014/main" id="{33F1B356-87B0-4085-B094-FDBF3CB1AD98}"/>
                    </a:ext>
                    <a:ext uri="{C183D7F6-B498-43B3-948B-1728B52AA6E4}">
                      <adec:decorative xmlns:adec="http://schemas.microsoft.com/office/drawing/2017/decorative" val="1"/>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72" name="Freeform 31">
                  <a:extLst>
                    <a:ext uri="{FF2B5EF4-FFF2-40B4-BE49-F238E27FC236}">
                      <a16:creationId xmlns:a16="http://schemas.microsoft.com/office/drawing/2014/main" id="{E10466E3-8EC1-4558-9220-E94AE1F6917E}"/>
                    </a:ext>
                    <a:ext uri="{C183D7F6-B498-43B3-948B-1728B52AA6E4}">
                      <adec:decorative xmlns:adec="http://schemas.microsoft.com/office/drawing/2017/decorative" val="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675" name="Connector: Elbow 674">
              <a:extLst>
                <a:ext uri="{FF2B5EF4-FFF2-40B4-BE49-F238E27FC236}">
                  <a16:creationId xmlns:a16="http://schemas.microsoft.com/office/drawing/2014/main" id="{F82A20A9-B574-4802-AF4E-9C0442209C2D}"/>
                </a:ext>
                <a:ext uri="{C183D7F6-B498-43B3-948B-1728B52AA6E4}">
                  <adec:decorative xmlns:adec="http://schemas.microsoft.com/office/drawing/2017/decorative" val="1"/>
                </a:ext>
              </a:extLst>
            </p:cNvPr>
            <p:cNvCxnSpPr>
              <a:cxnSpLocks/>
              <a:stCxn id="344" idx="3"/>
              <a:endCxn id="653" idx="3"/>
            </p:cNvCxnSpPr>
            <p:nvPr/>
          </p:nvCxnSpPr>
          <p:spPr>
            <a:xfrm flipH="1" flipV="1">
              <a:off x="8968020" y="3119709"/>
              <a:ext cx="65772" cy="2857201"/>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678" name="Connector: Elbow 677">
              <a:extLst>
                <a:ext uri="{FF2B5EF4-FFF2-40B4-BE49-F238E27FC236}">
                  <a16:creationId xmlns:a16="http://schemas.microsoft.com/office/drawing/2014/main" id="{A3485328-3803-4FEC-8BF8-19DDF56C3F45}"/>
                </a:ext>
                <a:ext uri="{C183D7F6-B498-43B3-948B-1728B52AA6E4}">
                  <adec:decorative xmlns:adec="http://schemas.microsoft.com/office/drawing/2017/decorative" val="1"/>
                </a:ext>
              </a:extLst>
            </p:cNvPr>
            <p:cNvCxnSpPr>
              <a:cxnSpLocks/>
              <a:stCxn id="344" idx="3"/>
              <a:endCxn id="663" idx="3"/>
            </p:cNvCxnSpPr>
            <p:nvPr/>
          </p:nvCxnSpPr>
          <p:spPr>
            <a:xfrm flipH="1" flipV="1">
              <a:off x="8968020" y="4636688"/>
              <a:ext cx="65772" cy="1340222"/>
            </a:xfrm>
            <a:prstGeom prst="bentConnector3">
              <a:avLst>
                <a:gd name="adj1" fmla="val -347564"/>
              </a:avLst>
            </a:prstGeom>
            <a:noFill/>
            <a:ln w="19050" cap="flat" cmpd="sng" algn="ctr">
              <a:solidFill>
                <a:srgbClr val="50E6FF"/>
              </a:solidFill>
              <a:prstDash val="sysDash"/>
              <a:miter lim="800000"/>
              <a:tailEnd type="triangle"/>
            </a:ln>
            <a:effectLst/>
          </p:spPr>
        </p:cxnSp>
        <p:cxnSp>
          <p:nvCxnSpPr>
            <p:cNvPr id="1058" name="Connector: Elbow 1057">
              <a:extLst>
                <a:ext uri="{FF2B5EF4-FFF2-40B4-BE49-F238E27FC236}">
                  <a16:creationId xmlns:a16="http://schemas.microsoft.com/office/drawing/2014/main" id="{B02DF7A2-ADDE-41D8-A248-20C254A41114}"/>
                </a:ext>
                <a:ext uri="{C183D7F6-B498-43B3-948B-1728B52AA6E4}">
                  <adec:decorative xmlns:adec="http://schemas.microsoft.com/office/drawing/2017/decorative" val="1"/>
                </a:ext>
              </a:extLst>
            </p:cNvPr>
            <p:cNvCxnSpPr>
              <a:cxnSpLocks/>
              <a:stCxn id="652" idx="3"/>
              <a:endCxn id="511" idx="1"/>
            </p:cNvCxnSpPr>
            <p:nvPr/>
          </p:nvCxnSpPr>
          <p:spPr>
            <a:xfrm>
              <a:off x="9113832" y="4032890"/>
              <a:ext cx="895893" cy="285773"/>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6" name="Connector: Elbow 685">
              <a:extLst>
                <a:ext uri="{FF2B5EF4-FFF2-40B4-BE49-F238E27FC236}">
                  <a16:creationId xmlns:a16="http://schemas.microsoft.com/office/drawing/2014/main" id="{F6DEEDDA-4F4C-478A-9682-ADFB20575D61}"/>
                </a:ext>
                <a:ext uri="{C183D7F6-B498-43B3-948B-1728B52AA6E4}">
                  <adec:decorative xmlns:adec="http://schemas.microsoft.com/office/drawing/2017/decorative" val="1"/>
                </a:ext>
              </a:extLst>
            </p:cNvPr>
            <p:cNvCxnSpPr>
              <a:cxnSpLocks/>
              <a:stCxn id="652" idx="3"/>
              <a:endCxn id="339" idx="1"/>
            </p:cNvCxnSpPr>
            <p:nvPr/>
          </p:nvCxnSpPr>
          <p:spPr>
            <a:xfrm>
              <a:off x="9113832" y="4032890"/>
              <a:ext cx="895893" cy="1558259"/>
            </a:xfrm>
            <a:prstGeom prst="bentConnector3">
              <a:avLst>
                <a:gd name="adj1" fmla="val 35913"/>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7" name="Connector: Elbow 686">
              <a:extLst>
                <a:ext uri="{FF2B5EF4-FFF2-40B4-BE49-F238E27FC236}">
                  <a16:creationId xmlns:a16="http://schemas.microsoft.com/office/drawing/2014/main" id="{533967E3-F891-4B23-B940-527F550BEF3B}"/>
                </a:ext>
                <a:ext uri="{C183D7F6-B498-43B3-948B-1728B52AA6E4}">
                  <adec:decorative xmlns:adec="http://schemas.microsoft.com/office/drawing/2017/decorative" val="1"/>
                </a:ext>
              </a:extLst>
            </p:cNvPr>
            <p:cNvCxnSpPr>
              <a:cxnSpLocks/>
              <a:stCxn id="652" idx="3"/>
              <a:endCxn id="578" idx="1"/>
            </p:cNvCxnSpPr>
            <p:nvPr/>
          </p:nvCxnSpPr>
          <p:spPr>
            <a:xfrm flipV="1">
              <a:off x="9113832" y="3051439"/>
              <a:ext cx="895893" cy="981451"/>
            </a:xfrm>
            <a:prstGeom prst="bentConnector3">
              <a:avLst>
                <a:gd name="adj1" fmla="val 35824"/>
              </a:avLst>
            </a:prstGeom>
            <a:ln w="19050">
              <a:solidFill>
                <a:schemeClr val="tx1"/>
              </a:solidFill>
              <a:miter lim="80000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00DA4AD-C25E-4A9C-BE72-C9E8DEC590C2}"/>
              </a:ext>
            </a:extLst>
          </p:cNvPr>
          <p:cNvSpPr/>
          <p:nvPr/>
        </p:nvSpPr>
        <p:spPr bwMode="auto">
          <a:xfrm>
            <a:off x="2804633" y="1036466"/>
            <a:ext cx="1247687"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Tree>
    <p:extLst>
      <p:ext uri="{BB962C8B-B14F-4D97-AF65-F5344CB8AC3E}">
        <p14:creationId xmlns:p14="http://schemas.microsoft.com/office/powerpoint/2010/main" val="14723904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C26B22E-EC54-4B5C-B874-529D4DA8EE3C}"/>
              </a:ext>
            </a:extLst>
          </p:cNvPr>
          <p:cNvSpPr/>
          <p:nvPr/>
        </p:nvSpPr>
        <p:spPr bwMode="auto">
          <a:xfrm>
            <a:off x="141281" y="3643952"/>
            <a:ext cx="11918595" cy="29763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721560" y="237744"/>
            <a:ext cx="11018520" cy="553998"/>
          </a:xfrm>
        </p:spPr>
        <p:txBody>
          <a:bodyPr/>
          <a:lstStyle/>
          <a:p>
            <a:r>
              <a:rPr lang="en-US">
                <a:cs typeface="Segoe UI"/>
              </a:rPr>
              <a:t>Azure Arc-enabled Data Services Endpoints</a:t>
            </a:r>
            <a:endParaRPr lang="en-US" sz="2000">
              <a:latin typeface="+mn-lt"/>
            </a:endParaRPr>
          </a:p>
        </p:txBody>
      </p:sp>
      <p:grpSp>
        <p:nvGrpSpPr>
          <p:cNvPr id="29" name="Group 28">
            <a:extLst>
              <a:ext uri="{FF2B5EF4-FFF2-40B4-BE49-F238E27FC236}">
                <a16:creationId xmlns:a16="http://schemas.microsoft.com/office/drawing/2014/main" id="{356D9F25-8A26-41AA-A9B6-FB05B343AC2A}"/>
              </a:ext>
              <a:ext uri="{C183D7F6-B498-43B3-948B-1728B52AA6E4}">
                <adec:decorative xmlns:adec="http://schemas.microsoft.com/office/drawing/2017/decorative" val="1"/>
              </a:ext>
            </a:extLst>
          </p:cNvPr>
          <p:cNvGrpSpPr/>
          <p:nvPr/>
        </p:nvGrpSpPr>
        <p:grpSpPr>
          <a:xfrm>
            <a:off x="2884458" y="1794674"/>
            <a:ext cx="9052477" cy="4170679"/>
            <a:chOff x="1090108" y="1794674"/>
            <a:chExt cx="9052477" cy="4170679"/>
          </a:xfrm>
        </p:grpSpPr>
        <p:grpSp>
          <p:nvGrpSpPr>
            <p:cNvPr id="28" name="Group 27">
              <a:extLst>
                <a:ext uri="{FF2B5EF4-FFF2-40B4-BE49-F238E27FC236}">
                  <a16:creationId xmlns:a16="http://schemas.microsoft.com/office/drawing/2014/main" id="{1769068C-869A-4E6A-9ABE-E6F67D3E64BB}"/>
                </a:ext>
              </a:extLst>
            </p:cNvPr>
            <p:cNvGrpSpPr/>
            <p:nvPr/>
          </p:nvGrpSpPr>
          <p:grpSpPr>
            <a:xfrm>
              <a:off x="1090108" y="4026090"/>
              <a:ext cx="9052477" cy="1939263"/>
              <a:chOff x="1090108" y="4026090"/>
              <a:chExt cx="9052477" cy="1939263"/>
            </a:xfrm>
          </p:grpSpPr>
          <p:sp>
            <p:nvSpPr>
              <p:cNvPr id="7" name="Rectangle 6">
                <a:extLst>
                  <a:ext uri="{FF2B5EF4-FFF2-40B4-BE49-F238E27FC236}">
                    <a16:creationId xmlns:a16="http://schemas.microsoft.com/office/drawing/2014/main" id="{302012A2-CC45-4F20-9D4D-237A9505DEF2}"/>
                  </a:ext>
                </a:extLst>
              </p:cNvPr>
              <p:cNvSpPr/>
              <p:nvPr/>
            </p:nvSpPr>
            <p:spPr bwMode="auto">
              <a:xfrm>
                <a:off x="1090108"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grpSp>
            <p:nvGrpSpPr>
              <p:cNvPr id="8" name="Group 7">
                <a:extLst>
                  <a:ext uri="{FF2B5EF4-FFF2-40B4-BE49-F238E27FC236}">
                    <a16:creationId xmlns:a16="http://schemas.microsoft.com/office/drawing/2014/main" id="{D780C33E-BA9A-436B-8603-82A6A37B2701}"/>
                  </a:ext>
                </a:extLst>
              </p:cNvPr>
              <p:cNvGrpSpPr/>
              <p:nvPr/>
            </p:nvGrpSpPr>
            <p:grpSpPr>
              <a:xfrm>
                <a:off x="1176007" y="4312689"/>
                <a:ext cx="4311489" cy="1222073"/>
                <a:chOff x="1144452" y="3930552"/>
                <a:chExt cx="4311489" cy="1222073"/>
              </a:xfrm>
            </p:grpSpPr>
            <p:sp>
              <p:nvSpPr>
                <p:cNvPr id="91" name="Rectangle 90">
                  <a:extLst>
                    <a:ext uri="{FF2B5EF4-FFF2-40B4-BE49-F238E27FC236}">
                      <a16:creationId xmlns:a16="http://schemas.microsoft.com/office/drawing/2014/main" id="{6A61D36A-DA6A-4725-B1F2-77E78447DEAC}"/>
                    </a:ext>
                  </a:extLst>
                </p:cNvPr>
                <p:cNvSpPr/>
                <p:nvPr/>
              </p:nvSpPr>
              <p:spPr bwMode="auto">
                <a:xfrm>
                  <a:off x="1144452" y="3930554"/>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95" name="Graphic 94">
                  <a:extLst>
                    <a:ext uri="{FF2B5EF4-FFF2-40B4-BE49-F238E27FC236}">
                      <a16:creationId xmlns:a16="http://schemas.microsoft.com/office/drawing/2014/main" id="{1CD0E4FF-4549-4676-9039-853D83A8E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946" y="4408998"/>
                  <a:ext cx="457200" cy="457200"/>
                </a:xfrm>
                <a:prstGeom prst="rect">
                  <a:avLst/>
                </a:prstGeom>
              </p:spPr>
            </p:pic>
            <p:sp>
              <p:nvSpPr>
                <p:cNvPr id="105" name="Rectangle 104">
                  <a:extLst>
                    <a:ext uri="{FF2B5EF4-FFF2-40B4-BE49-F238E27FC236}">
                      <a16:creationId xmlns:a16="http://schemas.microsoft.com/office/drawing/2014/main" id="{9F9059B2-B037-4E66-8839-269F7F66748B}"/>
                    </a:ext>
                  </a:extLst>
                </p:cNvPr>
                <p:cNvSpPr/>
                <p:nvPr/>
              </p:nvSpPr>
              <p:spPr bwMode="auto">
                <a:xfrm>
                  <a:off x="3331753" y="3930552"/>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Metrics &amp; Logs UI</a:t>
                  </a:r>
                </a:p>
              </p:txBody>
            </p:sp>
            <p:pic>
              <p:nvPicPr>
                <p:cNvPr id="4" name="Graphic 3">
                  <a:extLst>
                    <a:ext uri="{FF2B5EF4-FFF2-40B4-BE49-F238E27FC236}">
                      <a16:creationId xmlns:a16="http://schemas.microsoft.com/office/drawing/2014/main" id="{9A52E89E-BB2F-49FE-9A14-812462CC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2671" y="4413835"/>
                  <a:ext cx="457200" cy="457200"/>
                </a:xfrm>
                <a:prstGeom prst="rect">
                  <a:avLst/>
                </a:prstGeom>
              </p:spPr>
            </p:pic>
            <p:pic>
              <p:nvPicPr>
                <p:cNvPr id="6" name="Graphic 5">
                  <a:extLst>
                    <a:ext uri="{FF2B5EF4-FFF2-40B4-BE49-F238E27FC236}">
                      <a16:creationId xmlns:a16="http://schemas.microsoft.com/office/drawing/2014/main" id="{0EE62C81-07AD-497C-8D62-BE480B597A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23541" y="4413835"/>
                  <a:ext cx="457200" cy="457200"/>
                </a:xfrm>
                <a:prstGeom prst="rect">
                  <a:avLst/>
                </a:prstGeom>
              </p:spPr>
            </p:pic>
          </p:grpSp>
          <p:sp>
            <p:nvSpPr>
              <p:cNvPr id="110" name="Rectangle 109">
                <a:extLst>
                  <a:ext uri="{FF2B5EF4-FFF2-40B4-BE49-F238E27FC236}">
                    <a16:creationId xmlns:a16="http://schemas.microsoft.com/office/drawing/2014/main" id="{2ECC8ABA-FFE3-497D-AF65-457FFBC70E8A}"/>
                  </a:ext>
                </a:extLst>
              </p:cNvPr>
              <p:cNvSpPr/>
              <p:nvPr/>
            </p:nvSpPr>
            <p:spPr bwMode="auto">
              <a:xfrm>
                <a:off x="5659296"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data services</a:t>
                </a:r>
              </a:p>
            </p:txBody>
          </p:sp>
          <p:sp>
            <p:nvSpPr>
              <p:cNvPr id="92" name="Rectangle 91">
                <a:extLst>
                  <a:ext uri="{FF2B5EF4-FFF2-40B4-BE49-F238E27FC236}">
                    <a16:creationId xmlns:a16="http://schemas.microsoft.com/office/drawing/2014/main" id="{2B93C9D5-8D4C-4C78-8E94-FBAA82130528}"/>
                  </a:ext>
                </a:extLst>
              </p:cNvPr>
              <p:cNvSpPr/>
              <p:nvPr/>
            </p:nvSpPr>
            <p:spPr bwMode="auto">
              <a:xfrm>
                <a:off x="5751166" y="4312686"/>
                <a:ext cx="2124189" cy="1222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PostgreSQL Hyperscale</a:t>
                </a:r>
              </a:p>
            </p:txBody>
          </p:sp>
          <p:sp>
            <p:nvSpPr>
              <p:cNvPr id="96" name="Rectangle 95">
                <a:extLst>
                  <a:ext uri="{FF2B5EF4-FFF2-40B4-BE49-F238E27FC236}">
                    <a16:creationId xmlns:a16="http://schemas.microsoft.com/office/drawing/2014/main" id="{D3832E38-C4A7-410B-B2CF-7101B1E15C4C}"/>
                  </a:ext>
                </a:extLst>
              </p:cNvPr>
              <p:cNvSpPr/>
              <p:nvPr/>
            </p:nvSpPr>
            <p:spPr bwMode="auto">
              <a:xfrm>
                <a:off x="7941248" y="4312686"/>
                <a:ext cx="2121408"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a:t>
                </a:r>
              </a:p>
            </p:txBody>
          </p:sp>
          <p:grpSp>
            <p:nvGrpSpPr>
              <p:cNvPr id="97" name="Group 96">
                <a:extLst>
                  <a:ext uri="{FF2B5EF4-FFF2-40B4-BE49-F238E27FC236}">
                    <a16:creationId xmlns:a16="http://schemas.microsoft.com/office/drawing/2014/main" id="{D4F3FBEA-550E-433A-AFB5-12492FAB02B0}"/>
                  </a:ext>
                </a:extLst>
              </p:cNvPr>
              <p:cNvGrpSpPr/>
              <p:nvPr/>
            </p:nvGrpSpPr>
            <p:grpSpPr>
              <a:xfrm>
                <a:off x="6128858" y="4783099"/>
                <a:ext cx="1441740" cy="461216"/>
                <a:chOff x="3382477" y="2817825"/>
                <a:chExt cx="1441740" cy="461216"/>
              </a:xfrm>
            </p:grpSpPr>
            <p:pic>
              <p:nvPicPr>
                <p:cNvPr id="98" name="Graphic 97">
                  <a:extLst>
                    <a:ext uri="{FF2B5EF4-FFF2-40B4-BE49-F238E27FC236}">
                      <a16:creationId xmlns:a16="http://schemas.microsoft.com/office/drawing/2014/main" id="{6269FCF7-212B-4E19-840E-2E1973923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2477" y="2821841"/>
                  <a:ext cx="457200" cy="457200"/>
                </a:xfrm>
                <a:prstGeom prst="rect">
                  <a:avLst/>
                </a:prstGeom>
              </p:spPr>
            </p:pic>
            <p:pic>
              <p:nvPicPr>
                <p:cNvPr id="99" name="Graphic 98">
                  <a:extLst>
                    <a:ext uri="{FF2B5EF4-FFF2-40B4-BE49-F238E27FC236}">
                      <a16:creationId xmlns:a16="http://schemas.microsoft.com/office/drawing/2014/main" id="{66ED8286-1191-40AB-B0F6-2A7E0F8883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4747" y="2819833"/>
                  <a:ext cx="457200" cy="457200"/>
                </a:xfrm>
                <a:prstGeom prst="rect">
                  <a:avLst/>
                </a:prstGeom>
              </p:spPr>
            </p:pic>
            <p:pic>
              <p:nvPicPr>
                <p:cNvPr id="100" name="Graphic 99">
                  <a:extLst>
                    <a:ext uri="{FF2B5EF4-FFF2-40B4-BE49-F238E27FC236}">
                      <a16:creationId xmlns:a16="http://schemas.microsoft.com/office/drawing/2014/main" id="{808FA0FF-1AF6-4342-A66A-BF688B603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7017" y="2817825"/>
                  <a:ext cx="457200" cy="457200"/>
                </a:xfrm>
                <a:prstGeom prst="rect">
                  <a:avLst/>
                </a:prstGeom>
              </p:spPr>
            </p:pic>
          </p:grpSp>
          <p:grpSp>
            <p:nvGrpSpPr>
              <p:cNvPr id="101" name="Group 100">
                <a:extLst>
                  <a:ext uri="{FF2B5EF4-FFF2-40B4-BE49-F238E27FC236}">
                    <a16:creationId xmlns:a16="http://schemas.microsoft.com/office/drawing/2014/main" id="{65ABCA99-9B99-4422-8716-25357BDE8017}"/>
                  </a:ext>
                </a:extLst>
              </p:cNvPr>
              <p:cNvGrpSpPr/>
              <p:nvPr/>
            </p:nvGrpSpPr>
            <p:grpSpPr>
              <a:xfrm>
                <a:off x="8282095" y="4787115"/>
                <a:ext cx="1439714" cy="466056"/>
                <a:chOff x="5382622" y="4303764"/>
                <a:chExt cx="1439714" cy="466056"/>
              </a:xfrm>
            </p:grpSpPr>
            <p:pic>
              <p:nvPicPr>
                <p:cNvPr id="102" name="Graphic 101">
                  <a:extLst>
                    <a:ext uri="{FF2B5EF4-FFF2-40B4-BE49-F238E27FC236}">
                      <a16:creationId xmlns:a16="http://schemas.microsoft.com/office/drawing/2014/main" id="{6FA097B4-5BE7-4194-A1EA-F7D66C86B9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2622" y="4312620"/>
                  <a:ext cx="457200" cy="457200"/>
                </a:xfrm>
                <a:prstGeom prst="rect">
                  <a:avLst/>
                </a:prstGeom>
              </p:spPr>
            </p:pic>
            <p:pic>
              <p:nvPicPr>
                <p:cNvPr id="103" name="Graphic 102">
                  <a:extLst>
                    <a:ext uri="{FF2B5EF4-FFF2-40B4-BE49-F238E27FC236}">
                      <a16:creationId xmlns:a16="http://schemas.microsoft.com/office/drawing/2014/main" id="{F19404B7-66CC-4EB2-85E2-B2E7430F61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3879" y="4308192"/>
                  <a:ext cx="457200" cy="457200"/>
                </a:xfrm>
                <a:prstGeom prst="rect">
                  <a:avLst/>
                </a:prstGeom>
              </p:spPr>
            </p:pic>
            <p:pic>
              <p:nvPicPr>
                <p:cNvPr id="104" name="Graphic 103">
                  <a:extLst>
                    <a:ext uri="{FF2B5EF4-FFF2-40B4-BE49-F238E27FC236}">
                      <a16:creationId xmlns:a16="http://schemas.microsoft.com/office/drawing/2014/main" id="{AD82E07F-6FA1-45FF-AF4C-C3F61A2C8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5136" y="4303764"/>
                  <a:ext cx="457200" cy="457200"/>
                </a:xfrm>
                <a:prstGeom prst="rect">
                  <a:avLst/>
                </a:prstGeom>
              </p:spPr>
            </p:pic>
          </p:grpSp>
        </p:grpSp>
        <p:sp>
          <p:nvSpPr>
            <p:cNvPr id="12" name="Rectangle 11">
              <a:extLst>
                <a:ext uri="{FF2B5EF4-FFF2-40B4-BE49-F238E27FC236}">
                  <a16:creationId xmlns:a16="http://schemas.microsoft.com/office/drawing/2014/main" id="{C2C723FA-77CD-4505-B728-FCBE8A84C0A4}"/>
                </a:ext>
              </a:extLst>
            </p:cNvPr>
            <p:cNvSpPr/>
            <p:nvPr/>
          </p:nvSpPr>
          <p:spPr bwMode="auto">
            <a:xfrm>
              <a:off x="1176007"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azdata CLI</a:t>
              </a:r>
            </a:p>
          </p:txBody>
        </p:sp>
        <p:sp>
          <p:nvSpPr>
            <p:cNvPr id="115" name="Rectangle 114">
              <a:extLst>
                <a:ext uri="{FF2B5EF4-FFF2-40B4-BE49-F238E27FC236}">
                  <a16:creationId xmlns:a16="http://schemas.microsoft.com/office/drawing/2014/main" id="{0ADFAE8B-D225-4AAC-92FB-0F625A8974DD}"/>
                </a:ext>
              </a:extLst>
            </p:cNvPr>
            <p:cNvSpPr/>
            <p:nvPr/>
          </p:nvSpPr>
          <p:spPr bwMode="auto">
            <a:xfrm>
              <a:off x="336330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116" name="Rectangle 115">
              <a:extLst>
                <a:ext uri="{FF2B5EF4-FFF2-40B4-BE49-F238E27FC236}">
                  <a16:creationId xmlns:a16="http://schemas.microsoft.com/office/drawing/2014/main" id="{7DCC4601-1603-4BC8-A543-5EBC04FFB59B}"/>
                </a:ext>
              </a:extLst>
            </p:cNvPr>
            <p:cNvSpPr/>
            <p:nvPr/>
          </p:nvSpPr>
          <p:spPr bwMode="auto">
            <a:xfrm>
              <a:off x="5751166"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PostgreSQL tools &amp; drivers</a:t>
              </a:r>
            </a:p>
          </p:txBody>
        </p:sp>
        <p:sp>
          <p:nvSpPr>
            <p:cNvPr id="118" name="Rectangle 117">
              <a:extLst>
                <a:ext uri="{FF2B5EF4-FFF2-40B4-BE49-F238E27FC236}">
                  <a16:creationId xmlns:a16="http://schemas.microsoft.com/office/drawing/2014/main" id="{77799C1B-6E72-42A1-8545-CF327AF90641}"/>
                </a:ext>
              </a:extLst>
            </p:cNvPr>
            <p:cNvSpPr/>
            <p:nvPr/>
          </p:nvSpPr>
          <p:spPr bwMode="auto">
            <a:xfrm>
              <a:off x="794124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tools &amp; drivers</a:t>
              </a:r>
            </a:p>
          </p:txBody>
        </p:sp>
        <p:cxnSp>
          <p:nvCxnSpPr>
            <p:cNvPr id="120" name="Straight Connector 119">
              <a:extLst>
                <a:ext uri="{FF2B5EF4-FFF2-40B4-BE49-F238E27FC236}">
                  <a16:creationId xmlns:a16="http://schemas.microsoft.com/office/drawing/2014/main" id="{F166FD44-65C4-4EF0-9011-D754E09A93CA}"/>
                </a:ext>
                <a:ext uri="{C183D7F6-B498-43B3-948B-1728B52AA6E4}">
                  <adec:decorative xmlns:adec="http://schemas.microsoft.com/office/drawing/2017/decorative" val="1"/>
                </a:ext>
              </a:extLst>
            </p:cNvPr>
            <p:cNvCxnSpPr>
              <a:cxnSpLocks/>
              <a:stCxn id="91" idx="0"/>
              <a:endCxn id="12" idx="2"/>
            </p:cNvCxnSpPr>
            <p:nvPr/>
          </p:nvCxnSpPr>
          <p:spPr>
            <a:xfrm flipV="1">
              <a:off x="2238101"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399781B4-1F56-4A99-A2FD-61A1F7762A8A}"/>
                </a:ext>
                <a:ext uri="{C183D7F6-B498-43B3-948B-1728B52AA6E4}">
                  <adec:decorative xmlns:adec="http://schemas.microsoft.com/office/drawing/2017/decorative" val="1"/>
                </a:ext>
              </a:extLst>
            </p:cNvPr>
            <p:cNvCxnSpPr>
              <a:cxnSpLocks/>
              <a:stCxn id="105" idx="0"/>
              <a:endCxn id="115" idx="2"/>
            </p:cNvCxnSpPr>
            <p:nvPr/>
          </p:nvCxnSpPr>
          <p:spPr>
            <a:xfrm flipV="1">
              <a:off x="4425402" y="2466284"/>
              <a:ext cx="0" cy="1846405"/>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4" name="Straight Connector 123">
              <a:extLst>
                <a:ext uri="{FF2B5EF4-FFF2-40B4-BE49-F238E27FC236}">
                  <a16:creationId xmlns:a16="http://schemas.microsoft.com/office/drawing/2014/main" id="{62A19C75-CD83-4A17-A2D9-A2C81A37BFC0}"/>
                </a:ext>
                <a:ext uri="{C183D7F6-B498-43B3-948B-1728B52AA6E4}">
                  <adec:decorative xmlns:adec="http://schemas.microsoft.com/office/drawing/2017/decorative" val="1"/>
                </a:ext>
              </a:extLst>
            </p:cNvPr>
            <p:cNvCxnSpPr>
              <a:cxnSpLocks/>
              <a:stCxn id="92" idx="0"/>
              <a:endCxn id="116" idx="2"/>
            </p:cNvCxnSpPr>
            <p:nvPr/>
          </p:nvCxnSpPr>
          <p:spPr>
            <a:xfrm flipH="1" flipV="1">
              <a:off x="6813260" y="2466284"/>
              <a:ext cx="1" cy="1846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6" name="Straight Connector 125">
              <a:extLst>
                <a:ext uri="{FF2B5EF4-FFF2-40B4-BE49-F238E27FC236}">
                  <a16:creationId xmlns:a16="http://schemas.microsoft.com/office/drawing/2014/main" id="{8729AD12-7898-42EA-A591-C264E891CC2C}"/>
                </a:ext>
                <a:ext uri="{C183D7F6-B498-43B3-948B-1728B52AA6E4}">
                  <adec:decorative xmlns:adec="http://schemas.microsoft.com/office/drawing/2017/decorative" val="1"/>
                </a:ext>
              </a:extLst>
            </p:cNvPr>
            <p:cNvCxnSpPr>
              <a:cxnSpLocks/>
              <a:stCxn id="96" idx="0"/>
              <a:endCxn id="118" idx="2"/>
            </p:cNvCxnSpPr>
            <p:nvPr/>
          </p:nvCxnSpPr>
          <p:spPr>
            <a:xfrm flipV="1">
              <a:off x="9001952" y="2466284"/>
              <a:ext cx="1390" cy="1846402"/>
            </a:xfrm>
            <a:prstGeom prst="line">
              <a:avLst/>
            </a:prstGeom>
            <a:noFill/>
            <a:ln w="19050" cap="flat" cmpd="sng" algn="ctr">
              <a:solidFill>
                <a:schemeClr val="accent1"/>
              </a:solidFill>
              <a:prstDash val="solid"/>
              <a:miter lim="800000"/>
              <a:headEnd type="arrow" w="med" len="med"/>
              <a:tailEnd type="arrow" w="med" len="med"/>
            </a:ln>
            <a:effectLst/>
          </p:spPr>
        </p:cxnSp>
        <p:sp>
          <p:nvSpPr>
            <p:cNvPr id="129" name="Rectangle 128">
              <a:extLst>
                <a:ext uri="{FF2B5EF4-FFF2-40B4-BE49-F238E27FC236}">
                  <a16:creationId xmlns:a16="http://schemas.microsoft.com/office/drawing/2014/main" id="{DF9B2465-CB8E-444C-88EE-BCB2F06C0583}"/>
                </a:ext>
              </a:extLst>
            </p:cNvPr>
            <p:cNvSpPr/>
            <p:nvPr/>
          </p:nvSpPr>
          <p:spPr bwMode="auto">
            <a:xfrm>
              <a:off x="1649302"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0" name="Rectangle 129">
              <a:extLst>
                <a:ext uri="{FF2B5EF4-FFF2-40B4-BE49-F238E27FC236}">
                  <a16:creationId xmlns:a16="http://schemas.microsoft.com/office/drawing/2014/main" id="{1500DD89-75CC-441D-869F-79C30E003723}"/>
                </a:ext>
              </a:extLst>
            </p:cNvPr>
            <p:cNvSpPr/>
            <p:nvPr/>
          </p:nvSpPr>
          <p:spPr bwMode="auto">
            <a:xfrm>
              <a:off x="3834226"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1" name="Rectangle 130">
              <a:extLst>
                <a:ext uri="{FF2B5EF4-FFF2-40B4-BE49-F238E27FC236}">
                  <a16:creationId xmlns:a16="http://schemas.microsoft.com/office/drawing/2014/main" id="{A88B50BF-0C46-4D0E-BE8E-5927D2C2CFBE}"/>
                </a:ext>
              </a:extLst>
            </p:cNvPr>
            <p:cNvSpPr/>
            <p:nvPr/>
          </p:nvSpPr>
          <p:spPr bwMode="auto">
            <a:xfrm>
              <a:off x="6225851"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sp>
          <p:nvSpPr>
            <p:cNvPr id="132" name="Rectangle 131">
              <a:extLst>
                <a:ext uri="{FF2B5EF4-FFF2-40B4-BE49-F238E27FC236}">
                  <a16:creationId xmlns:a16="http://schemas.microsoft.com/office/drawing/2014/main" id="{8A435929-2EEA-4CE0-9C65-EA48FF5272FB}"/>
                </a:ext>
              </a:extLst>
            </p:cNvPr>
            <p:cNvSpPr/>
            <p:nvPr/>
          </p:nvSpPr>
          <p:spPr bwMode="auto">
            <a:xfrm>
              <a:off x="8414543"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grpSp>
      <p:pic>
        <p:nvPicPr>
          <p:cNvPr id="31" name="Kubernetes" descr="Kubernetes">
            <a:extLst>
              <a:ext uri="{FF2B5EF4-FFF2-40B4-BE49-F238E27FC236}">
                <a16:creationId xmlns:a16="http://schemas.microsoft.com/office/drawing/2014/main" id="{BDCFA076-3D00-4BD3-9F5D-DCE3F92BE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6067650"/>
            <a:ext cx="463035" cy="463031"/>
          </a:xfrm>
          <a:prstGeom prst="rect">
            <a:avLst/>
          </a:prstGeom>
        </p:spPr>
      </p:pic>
      <p:sp>
        <p:nvSpPr>
          <p:cNvPr id="5" name="Rectangle 4">
            <a:extLst>
              <a:ext uri="{FF2B5EF4-FFF2-40B4-BE49-F238E27FC236}">
                <a16:creationId xmlns:a16="http://schemas.microsoft.com/office/drawing/2014/main" id="{22BAC993-F70C-491F-BFD7-4AD71D1C9762}"/>
              </a:ext>
            </a:extLst>
          </p:cNvPr>
          <p:cNvSpPr/>
          <p:nvPr/>
        </p:nvSpPr>
        <p:spPr bwMode="auto">
          <a:xfrm>
            <a:off x="289536" y="4038813"/>
            <a:ext cx="2480265"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sp>
        <p:nvSpPr>
          <p:cNvPr id="41" name="Rectangle 40">
            <a:extLst>
              <a:ext uri="{FF2B5EF4-FFF2-40B4-BE49-F238E27FC236}">
                <a16:creationId xmlns:a16="http://schemas.microsoft.com/office/drawing/2014/main" id="{D0ACCFC2-2DD2-4385-B359-9932B9A73E08}"/>
              </a:ext>
            </a:extLst>
          </p:cNvPr>
          <p:cNvSpPr/>
          <p:nvPr/>
        </p:nvSpPr>
        <p:spPr bwMode="auto">
          <a:xfrm>
            <a:off x="464682"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50E6FF"/>
                </a:solidFill>
                <a:effectLst/>
                <a:uLnTx/>
                <a:uFillTx/>
                <a:latin typeface="Segoe UI Semibold"/>
                <a:ea typeface="+mn-ea"/>
                <a:cs typeface="Segoe UI" pitchFamily="34" charset="0"/>
              </a:rPr>
              <a:t>azdata</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tools</a:t>
            </a:r>
          </a:p>
        </p:txBody>
      </p:sp>
      <p:cxnSp>
        <p:nvCxnSpPr>
          <p:cNvPr id="42" name="Straight Connector 41">
            <a:extLst>
              <a:ext uri="{FF2B5EF4-FFF2-40B4-BE49-F238E27FC236}">
                <a16:creationId xmlns:a16="http://schemas.microsoft.com/office/drawing/2014/main" id="{A8F86D8E-38E6-4509-8597-CD246A0D3968}"/>
              </a:ext>
              <a:ext uri="{C183D7F6-B498-43B3-948B-1728B52AA6E4}">
                <adec:decorative xmlns:adec="http://schemas.microsoft.com/office/drawing/2017/decorative" val="1"/>
              </a:ext>
            </a:extLst>
          </p:cNvPr>
          <p:cNvCxnSpPr>
            <a:cxnSpLocks/>
            <a:endCxn id="41" idx="2"/>
          </p:cNvCxnSpPr>
          <p:nvPr/>
        </p:nvCxnSpPr>
        <p:spPr>
          <a:xfrm flipV="1">
            <a:off x="1526776"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sp>
        <p:nvSpPr>
          <p:cNvPr id="43" name="Rectangle 42">
            <a:extLst>
              <a:ext uri="{FF2B5EF4-FFF2-40B4-BE49-F238E27FC236}">
                <a16:creationId xmlns:a16="http://schemas.microsoft.com/office/drawing/2014/main" id="{D533FAC1-74AF-419F-8524-6A0FF9D2190D}"/>
              </a:ext>
            </a:extLst>
          </p:cNvPr>
          <p:cNvSpPr/>
          <p:nvPr/>
        </p:nvSpPr>
        <p:spPr bwMode="auto">
          <a:xfrm>
            <a:off x="937977"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9" name="Rectangle 8">
            <a:extLst>
              <a:ext uri="{FF2B5EF4-FFF2-40B4-BE49-F238E27FC236}">
                <a16:creationId xmlns:a16="http://schemas.microsoft.com/office/drawing/2014/main" id="{75F8F711-4A83-4A2E-8816-0D4DBA61CFC5}"/>
              </a:ext>
            </a:extLst>
          </p:cNvPr>
          <p:cNvSpPr/>
          <p:nvPr/>
        </p:nvSpPr>
        <p:spPr bwMode="auto">
          <a:xfrm>
            <a:off x="464682" y="4312686"/>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API</a:t>
            </a:r>
          </a:p>
        </p:txBody>
      </p:sp>
      <p:pic>
        <p:nvPicPr>
          <p:cNvPr id="10" name="Kubernetes" descr="Kubernetes">
            <a:extLst>
              <a:ext uri="{FF2B5EF4-FFF2-40B4-BE49-F238E27FC236}">
                <a16:creationId xmlns:a16="http://schemas.microsoft.com/office/drawing/2014/main" id="{8895D09B-B206-414B-9CD7-7F75594FD6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4776928"/>
            <a:ext cx="463035" cy="463031"/>
          </a:xfrm>
          <a:prstGeom prst="rect">
            <a:avLst/>
          </a:prstGeom>
        </p:spPr>
      </p:pic>
    </p:spTree>
    <p:extLst>
      <p:ext uri="{BB962C8B-B14F-4D97-AF65-F5344CB8AC3E}">
        <p14:creationId xmlns:p14="http://schemas.microsoft.com/office/powerpoint/2010/main" val="23926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07336"/>
            <a:ext cx="1813388" cy="21333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47437"/>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 uri="{C183D7F6-B498-43B3-948B-1728B52AA6E4}">
                <adec:decorative xmlns:adec="http://schemas.microsoft.com/office/drawing/2017/decorative" val="1"/>
              </a:ext>
            </a:extLst>
          </p:cNvPr>
          <p:cNvSpPr txBox="1"/>
          <p:nvPr/>
        </p:nvSpPr>
        <p:spPr>
          <a:xfrm>
            <a:off x="342842" y="615673"/>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03323"/>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53999"/>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21708"/>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55384"/>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23093"/>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55221"/>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22930"/>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56606"/>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24315"/>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56443"/>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24152"/>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57828"/>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GitOps Configurations</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25537"/>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a:t>
              </a:r>
            </a:p>
          </p:txBody>
        </p:sp>
      </p:grpSp>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11714" y="1429711"/>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27270" y="1428339"/>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84017" y="859918"/>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883065"/>
            <a:ext cx="274320" cy="274320"/>
          </a:xfrm>
          <a:prstGeom prst="rect">
            <a:avLst/>
          </a:prstGeom>
          <a: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800992" y="1425745"/>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91958" y="843102"/>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920671" y="859918"/>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021254" y="1413276"/>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55752"/>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23461"/>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420953" y="871085"/>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412352" y="1424385"/>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789874"/>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09456" y="1090508"/>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28662"/>
            <a:ext cx="1005840"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 uri="{C183D7F6-B498-43B3-948B-1728B52AA6E4}">
                <adec:decorative xmlns:adec="http://schemas.microsoft.com/office/drawing/2017/decorative" val="1"/>
              </a:ext>
            </a:extLst>
          </p:cNvPr>
          <p:cNvSpPr>
            <a:spLocks noGrp="1"/>
          </p:cNvSpPr>
          <p:nvPr>
            <p:ph type="title"/>
          </p:nvPr>
        </p:nvSpPr>
        <p:spPr>
          <a:xfrm>
            <a:off x="66303" y="11212"/>
            <a:ext cx="5923840" cy="553998"/>
          </a:xfrm>
        </p:spPr>
        <p:txBody>
          <a:bodyPr/>
          <a:lstStyle/>
          <a:p>
            <a:r>
              <a:rPr lang="en-US" sz="1800" noProof="0"/>
              <a:t>Azure Arc-enabled services</a:t>
            </a:r>
            <a:br>
              <a:rPr lang="en-US" sz="1800" noProof="0"/>
            </a:br>
            <a:r>
              <a:rPr lang="en-US" sz="1800" noProof="0">
                <a:latin typeface="+mn-lt"/>
              </a:rPr>
              <a:t>On-premises and multi-cloud integration</a:t>
            </a:r>
            <a:endParaRPr lang="en-US" sz="1100">
              <a:latin typeface="+mn-lt"/>
            </a:endParaRPr>
          </a:p>
        </p:txBody>
      </p:sp>
      <p:pic>
        <p:nvPicPr>
          <p:cNvPr id="272" name="Graphic 271">
            <a:extLst>
              <a:ext uri="{FF2B5EF4-FFF2-40B4-BE49-F238E27FC236}">
                <a16:creationId xmlns:a16="http://schemas.microsoft.com/office/drawing/2014/main" id="{FACC694A-1221-4386-97AF-8BBD394190E2}"/>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02721"/>
            <a:ext cx="274320" cy="274320"/>
          </a:xfrm>
          <a:prstGeom prst="rect">
            <a:avLst/>
          </a:prstGeom>
          <a:effectLst>
            <a:outerShdw blurRad="571500" algn="tl" rotWithShape="0">
              <a:srgbClr val="0078D4">
                <a:alpha val="70000"/>
              </a:srgbClr>
            </a:outerShdw>
          </a:effectLst>
        </p:spPr>
      </p:pic>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40" idx="0"/>
          </p:cNvCxnSpPr>
          <p:nvPr/>
        </p:nvCxnSpPr>
        <p:spPr>
          <a:xfrm flipH="1">
            <a:off x="7373061" y="2054000"/>
            <a:ext cx="886" cy="265805"/>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0C2BC4A5-935D-4C20-9B6A-B47C3E95703B}"/>
              </a:ext>
              <a:ext uri="{C183D7F6-B498-43B3-948B-1728B52AA6E4}">
                <adec:decorative xmlns:adec="http://schemas.microsoft.com/office/drawing/2017/decorative" val="1"/>
              </a:ext>
            </a:extLst>
          </p:cNvPr>
          <p:cNvSpPr/>
          <p:nvPr/>
        </p:nvSpPr>
        <p:spPr bwMode="auto">
          <a:xfrm>
            <a:off x="1885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grpSp>
        <p:nvGrpSpPr>
          <p:cNvPr id="949" name="Group 948">
            <a:extLst>
              <a:ext uri="{FF2B5EF4-FFF2-40B4-BE49-F238E27FC236}">
                <a16:creationId xmlns:a16="http://schemas.microsoft.com/office/drawing/2014/main" id="{DB79A89A-DF8F-4322-977D-79E939E23E31}"/>
              </a:ext>
              <a:ext uri="{C183D7F6-B498-43B3-948B-1728B52AA6E4}">
                <adec:decorative xmlns:adec="http://schemas.microsoft.com/office/drawing/2017/decorative" val="1"/>
              </a:ext>
            </a:extLst>
          </p:cNvPr>
          <p:cNvGrpSpPr/>
          <p:nvPr/>
        </p:nvGrpSpPr>
        <p:grpSpPr>
          <a:xfrm>
            <a:off x="2571622" y="6116398"/>
            <a:ext cx="2218915" cy="455308"/>
            <a:chOff x="232096" y="6326785"/>
            <a:chExt cx="2218915" cy="455308"/>
          </a:xfrm>
        </p:grpSpPr>
        <p:sp>
          <p:nvSpPr>
            <p:cNvPr id="988" name="Rectangle 987">
              <a:extLst>
                <a:ext uri="{FF2B5EF4-FFF2-40B4-BE49-F238E27FC236}">
                  <a16:creationId xmlns:a16="http://schemas.microsoft.com/office/drawing/2014/main" id="{5771AB81-C1AE-40F2-870C-84A1B7F22F0A}"/>
                </a:ext>
              </a:extLst>
            </p:cNvPr>
            <p:cNvSpPr/>
            <p:nvPr/>
          </p:nvSpPr>
          <p:spPr bwMode="auto">
            <a:xfrm>
              <a:off x="232096" y="6326785"/>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989" name="Graphic 988">
              <a:extLst>
                <a:ext uri="{FF2B5EF4-FFF2-40B4-BE49-F238E27FC236}">
                  <a16:creationId xmlns:a16="http://schemas.microsoft.com/office/drawing/2014/main" id="{DB8042A1-A1FD-4E60-B239-55AFE60CBEF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33662" y="6429198"/>
              <a:ext cx="274320" cy="274320"/>
            </a:xfrm>
            <a:prstGeom prst="rect">
              <a:avLst/>
            </a:prstGeom>
          </p:spPr>
        </p:pic>
      </p:grpSp>
      <p:sp>
        <p:nvSpPr>
          <p:cNvPr id="1030" name="Rectangle 1029">
            <a:extLst>
              <a:ext uri="{FF2B5EF4-FFF2-40B4-BE49-F238E27FC236}">
                <a16:creationId xmlns:a16="http://schemas.microsoft.com/office/drawing/2014/main" id="{07A61C6D-3ACB-41FC-8C9C-2C604F8D9AD3}"/>
              </a:ext>
              <a:ext uri="{C183D7F6-B498-43B3-948B-1728B52AA6E4}">
                <adec:decorative xmlns:adec="http://schemas.microsoft.com/office/drawing/2017/decorative" val="1"/>
              </a:ext>
            </a:extLst>
          </p:cNvPr>
          <p:cNvSpPr/>
          <p:nvPr/>
        </p:nvSpPr>
        <p:spPr bwMode="auto">
          <a:xfrm>
            <a:off x="49547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sp>
        <p:nvSpPr>
          <p:cNvPr id="1072" name="Rectangle 1071">
            <a:extLst>
              <a:ext uri="{FF2B5EF4-FFF2-40B4-BE49-F238E27FC236}">
                <a16:creationId xmlns:a16="http://schemas.microsoft.com/office/drawing/2014/main" id="{340E26E3-0536-4112-A8ED-1423F0A1E3AA}"/>
              </a:ext>
              <a:ext uri="{C183D7F6-B498-43B3-948B-1728B52AA6E4}">
                <adec:decorative xmlns:adec="http://schemas.microsoft.com/office/drawing/2017/decorative" val="1"/>
              </a:ext>
            </a:extLst>
          </p:cNvPr>
          <p:cNvSpPr/>
          <p:nvPr/>
        </p:nvSpPr>
        <p:spPr bwMode="auto">
          <a:xfrm>
            <a:off x="73378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sp>
        <p:nvSpPr>
          <p:cNvPr id="1114" name="Rectangle 1113">
            <a:extLst>
              <a:ext uri="{FF2B5EF4-FFF2-40B4-BE49-F238E27FC236}">
                <a16:creationId xmlns:a16="http://schemas.microsoft.com/office/drawing/2014/main" id="{6E28430E-8540-49C7-B97F-434EF4A92696}"/>
              </a:ext>
              <a:ext uri="{C183D7F6-B498-43B3-948B-1728B52AA6E4}">
                <adec:decorative xmlns:adec="http://schemas.microsoft.com/office/drawing/2017/decorative" val="1"/>
              </a:ext>
            </a:extLst>
          </p:cNvPr>
          <p:cNvSpPr/>
          <p:nvPr/>
        </p:nvSpPr>
        <p:spPr bwMode="auto">
          <a:xfrm>
            <a:off x="9720922" y="6116398"/>
            <a:ext cx="2218915"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grpSp>
        <p:nvGrpSpPr>
          <p:cNvPr id="20" name="Group 19">
            <a:extLst>
              <a:ext uri="{FF2B5EF4-FFF2-40B4-BE49-F238E27FC236}">
                <a16:creationId xmlns:a16="http://schemas.microsoft.com/office/drawing/2014/main" id="{592AC5F9-B11F-4156-A547-0A3DAE6FE958}"/>
              </a:ext>
              <a:ext uri="{C183D7F6-B498-43B3-948B-1728B52AA6E4}">
                <adec:decorative xmlns:adec="http://schemas.microsoft.com/office/drawing/2017/decorative" val="1"/>
              </a:ext>
            </a:extLst>
          </p:cNvPr>
          <p:cNvGrpSpPr/>
          <p:nvPr/>
        </p:nvGrpSpPr>
        <p:grpSpPr>
          <a:xfrm>
            <a:off x="469799" y="2060316"/>
            <a:ext cx="915373" cy="580316"/>
            <a:chOff x="2028273" y="2351368"/>
            <a:chExt cx="915373" cy="580316"/>
          </a:xfrm>
        </p:grpSpPr>
        <p:grpSp>
          <p:nvGrpSpPr>
            <p:cNvPr id="19" name="Group 18">
              <a:extLst>
                <a:ext uri="{FF2B5EF4-FFF2-40B4-BE49-F238E27FC236}">
                  <a16:creationId xmlns:a16="http://schemas.microsoft.com/office/drawing/2014/main" id="{54E98943-49E8-49E9-8C9F-14BE3BBF6204}"/>
                </a:ext>
              </a:extLst>
            </p:cNvPr>
            <p:cNvGrpSpPr/>
            <p:nvPr/>
          </p:nvGrpSpPr>
          <p:grpSpPr>
            <a:xfrm>
              <a:off x="2028273" y="2351368"/>
              <a:ext cx="915373" cy="580316"/>
              <a:chOff x="406956" y="2105408"/>
              <a:chExt cx="915373" cy="580316"/>
            </a:xfrm>
          </p:grpSpPr>
          <p:sp>
            <p:nvSpPr>
              <p:cNvPr id="1118" name="Rectangle 1117">
                <a:extLst>
                  <a:ext uri="{FF2B5EF4-FFF2-40B4-BE49-F238E27FC236}">
                    <a16:creationId xmlns:a16="http://schemas.microsoft.com/office/drawing/2014/main" id="{25811326-7E00-481A-A645-54BB0009E691}"/>
                  </a:ext>
                </a:extLst>
              </p:cNvPr>
              <p:cNvSpPr/>
              <p:nvPr/>
            </p:nvSpPr>
            <p:spPr bwMode="auto">
              <a:xfrm>
                <a:off x="450873" y="2105408"/>
                <a:ext cx="819768" cy="580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19" name="TextBox 1118">
                <a:extLst>
                  <a:ext uri="{FF2B5EF4-FFF2-40B4-BE49-F238E27FC236}">
                    <a16:creationId xmlns:a16="http://schemas.microsoft.com/office/drawing/2014/main" id="{0A2225E5-4C3E-4D0D-A376-123901257141}"/>
                  </a:ext>
                </a:extLst>
              </p:cNvPr>
              <p:cNvSpPr txBox="1"/>
              <p:nvPr/>
            </p:nvSpPr>
            <p:spPr>
              <a:xfrm>
                <a:off x="406956" y="2131503"/>
                <a:ext cx="91537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kubectl CLI</a:t>
                </a:r>
              </a:p>
            </p:txBody>
          </p:sp>
        </p:grpSp>
        <p:pic>
          <p:nvPicPr>
            <p:cNvPr id="18" name="Graphic 17">
              <a:extLst>
                <a:ext uri="{FF2B5EF4-FFF2-40B4-BE49-F238E27FC236}">
                  <a16:creationId xmlns:a16="http://schemas.microsoft.com/office/drawing/2014/main" id="{75CAEF9C-D8A5-4512-B794-268AD39AB6A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313614" y="2576663"/>
              <a:ext cx="323850" cy="314325"/>
            </a:xfrm>
            <a:prstGeom prst="rect">
              <a:avLst/>
            </a:prstGeom>
          </p:spPr>
        </p:pic>
      </p:grpSp>
      <p:cxnSp>
        <p:nvCxnSpPr>
          <p:cNvPr id="1129" name="Connector: Elbow 1128">
            <a:extLst>
              <a:ext uri="{FF2B5EF4-FFF2-40B4-BE49-F238E27FC236}">
                <a16:creationId xmlns:a16="http://schemas.microsoft.com/office/drawing/2014/main" id="{E2234299-31F4-426D-A002-6A75E0CE4A05}"/>
              </a:ext>
              <a:ext uri="{C183D7F6-B498-43B3-948B-1728B52AA6E4}">
                <adec:decorative xmlns:adec="http://schemas.microsoft.com/office/drawing/2017/decorative" val="1"/>
              </a:ext>
            </a:extLst>
          </p:cNvPr>
          <p:cNvCxnSpPr>
            <a:cxnSpLocks/>
          </p:cNvCxnSpPr>
          <p:nvPr/>
        </p:nvCxnSpPr>
        <p:spPr>
          <a:xfrm rot="5400000">
            <a:off x="-1776777" y="4453130"/>
            <a:ext cx="4161612" cy="536617"/>
          </a:xfrm>
          <a:prstGeom prst="bentConnector3">
            <a:avLst>
              <a:gd name="adj1" fmla="val 391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F437672-01A0-4A2B-8B36-D2FFC01F5206}"/>
              </a:ext>
              <a:ext uri="{C183D7F6-B498-43B3-948B-1728B52AA6E4}">
                <adec:decorative xmlns:adec="http://schemas.microsoft.com/office/drawing/2017/decorative" val="1"/>
              </a:ext>
            </a:extLst>
          </p:cNvPr>
          <p:cNvCxnSpPr/>
          <p:nvPr/>
        </p:nvCxnSpPr>
        <p:spPr>
          <a:xfrm>
            <a:off x="60894" y="6802245"/>
            <a:ext cx="9594507" cy="0"/>
          </a:xfrm>
          <a:prstGeom prst="line">
            <a:avLst/>
          </a:prstGeom>
          <a:ln w="12700">
            <a:solidFill>
              <a:srgbClr val="FF0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1" name="Connector: Elbow 1130">
            <a:extLst>
              <a:ext uri="{FF2B5EF4-FFF2-40B4-BE49-F238E27FC236}">
                <a16:creationId xmlns:a16="http://schemas.microsoft.com/office/drawing/2014/main" id="{D6EC3AC6-8031-407C-A82C-3E390542471E}"/>
              </a:ext>
              <a:ext uri="{C183D7F6-B498-43B3-948B-1728B52AA6E4}">
                <adec:decorative xmlns:adec="http://schemas.microsoft.com/office/drawing/2017/decorative" val="1"/>
              </a:ext>
            </a:extLst>
          </p:cNvPr>
          <p:cNvCxnSpPr>
            <a:cxnSpLocks/>
          </p:cNvCxnSpPr>
          <p:nvPr/>
        </p:nvCxnSpPr>
        <p:spPr>
          <a:xfrm rot="10800000" flipV="1">
            <a:off x="9655401" y="5689873"/>
            <a:ext cx="165866" cy="1112371"/>
          </a:xfrm>
          <a:prstGeom prst="bentConnector2">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2" name="Connector: Elbow 1131">
            <a:extLst>
              <a:ext uri="{FF2B5EF4-FFF2-40B4-BE49-F238E27FC236}">
                <a16:creationId xmlns:a16="http://schemas.microsoft.com/office/drawing/2014/main" id="{A4627A88-3008-42C5-9350-F195C62B8BA6}"/>
              </a:ext>
              <a:ext uri="{C183D7F6-B498-43B3-948B-1728B52AA6E4}">
                <adec:decorative xmlns:adec="http://schemas.microsoft.com/office/drawing/2017/decorative" val="1"/>
              </a:ext>
            </a:extLst>
          </p:cNvPr>
          <p:cNvCxnSpPr>
            <a:cxnSpLocks/>
          </p:cNvCxnSpPr>
          <p:nvPr/>
        </p:nvCxnSpPr>
        <p:spPr>
          <a:xfrm rot="5400000">
            <a:off x="-1702857" y="4404384"/>
            <a:ext cx="4111433" cy="583930"/>
          </a:xfrm>
          <a:prstGeom prst="bentConnector3">
            <a:avLst>
              <a:gd name="adj1" fmla="val 4841"/>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D331C86F-1971-48BD-A6BF-BF8158476178}"/>
              </a:ext>
              <a:ext uri="{C183D7F6-B498-43B3-948B-1728B52AA6E4}">
                <adec:decorative xmlns:adec="http://schemas.microsoft.com/office/drawing/2017/decorative" val="1"/>
              </a:ext>
            </a:extLst>
          </p:cNvPr>
          <p:cNvCxnSpPr/>
          <p:nvPr/>
        </p:nvCxnSpPr>
        <p:spPr>
          <a:xfrm>
            <a:off x="60894" y="6748350"/>
            <a:ext cx="7223760" cy="0"/>
          </a:xfrm>
          <a:prstGeom prst="line">
            <a:avLst/>
          </a:prstGeom>
          <a:ln w="12700">
            <a:solidFill>
              <a:srgbClr val="FFC00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4" name="Connector: Elbow 1133">
            <a:extLst>
              <a:ext uri="{FF2B5EF4-FFF2-40B4-BE49-F238E27FC236}">
                <a16:creationId xmlns:a16="http://schemas.microsoft.com/office/drawing/2014/main" id="{EAD79734-FC4E-455E-90DE-95EF5B1B2E07}"/>
              </a:ext>
              <a:ext uri="{C183D7F6-B498-43B3-948B-1728B52AA6E4}">
                <adec:decorative xmlns:adec="http://schemas.microsoft.com/office/drawing/2017/decorative" val="1"/>
              </a:ext>
            </a:extLst>
          </p:cNvPr>
          <p:cNvCxnSpPr>
            <a:cxnSpLocks/>
          </p:cNvCxnSpPr>
          <p:nvPr/>
        </p:nvCxnSpPr>
        <p:spPr>
          <a:xfrm rot="10800000" flipV="1">
            <a:off x="7284995" y="5689874"/>
            <a:ext cx="153173" cy="1058476"/>
          </a:xfrm>
          <a:prstGeom prst="bentConnector2">
            <a:avLst/>
          </a:prstGeom>
          <a:ln w="1270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5" name="Connector: Elbow 1134">
            <a:extLst>
              <a:ext uri="{FF2B5EF4-FFF2-40B4-BE49-F238E27FC236}">
                <a16:creationId xmlns:a16="http://schemas.microsoft.com/office/drawing/2014/main" id="{7000F9AA-342C-45B7-906E-1D4B8A268413}"/>
              </a:ext>
              <a:ext uri="{C183D7F6-B498-43B3-948B-1728B52AA6E4}">
                <adec:decorative xmlns:adec="http://schemas.microsoft.com/office/drawing/2017/decorative" val="1"/>
              </a:ext>
            </a:extLst>
          </p:cNvPr>
          <p:cNvCxnSpPr>
            <a:cxnSpLocks/>
          </p:cNvCxnSpPr>
          <p:nvPr/>
        </p:nvCxnSpPr>
        <p:spPr>
          <a:xfrm rot="5400000">
            <a:off x="-1608224" y="4357522"/>
            <a:ext cx="4064718" cy="630941"/>
          </a:xfrm>
          <a:prstGeom prst="bentConnector3">
            <a:avLst>
              <a:gd name="adj1" fmla="val 6105"/>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57B4B4B-3090-4A63-AB41-BDB72562DBA6}"/>
              </a:ext>
              <a:ext uri="{C183D7F6-B498-43B3-948B-1728B52AA6E4}">
                <adec:decorative xmlns:adec="http://schemas.microsoft.com/office/drawing/2017/decorative" val="1"/>
              </a:ext>
            </a:extLst>
          </p:cNvPr>
          <p:cNvCxnSpPr/>
          <p:nvPr/>
        </p:nvCxnSpPr>
        <p:spPr>
          <a:xfrm>
            <a:off x="114062" y="6697923"/>
            <a:ext cx="4754880" cy="0"/>
          </a:xfrm>
          <a:prstGeom prst="line">
            <a:avLst/>
          </a:prstGeom>
          <a:ln w="12700">
            <a:solidFill>
              <a:srgbClr val="92D050"/>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7" name="Connector: Elbow 1136">
            <a:extLst>
              <a:ext uri="{FF2B5EF4-FFF2-40B4-BE49-F238E27FC236}">
                <a16:creationId xmlns:a16="http://schemas.microsoft.com/office/drawing/2014/main" id="{29F85A7A-26B8-4803-BFC7-08AEEE26E069}"/>
              </a:ext>
              <a:ext uri="{C183D7F6-B498-43B3-948B-1728B52AA6E4}">
                <adec:decorative xmlns:adec="http://schemas.microsoft.com/office/drawing/2017/decorative" val="1"/>
              </a:ext>
            </a:extLst>
          </p:cNvPr>
          <p:cNvCxnSpPr>
            <a:cxnSpLocks/>
          </p:cNvCxnSpPr>
          <p:nvPr/>
        </p:nvCxnSpPr>
        <p:spPr>
          <a:xfrm rot="10800000" flipV="1">
            <a:off x="4874341" y="5689874"/>
            <a:ext cx="180727" cy="1004334"/>
          </a:xfrm>
          <a:prstGeom prst="bentConnector2">
            <a:avLst/>
          </a:prstGeom>
          <a:ln w="12700">
            <a:solidFill>
              <a:srgbClr val="92D05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8" name="Connector: Elbow 1137">
            <a:extLst>
              <a:ext uri="{FF2B5EF4-FFF2-40B4-BE49-F238E27FC236}">
                <a16:creationId xmlns:a16="http://schemas.microsoft.com/office/drawing/2014/main" id="{095C911B-EB8B-4EEF-BFF2-00BE0944B94E}"/>
              </a:ext>
              <a:ext uri="{C183D7F6-B498-43B3-948B-1728B52AA6E4}">
                <adec:decorative xmlns:adec="http://schemas.microsoft.com/office/drawing/2017/decorative" val="1"/>
              </a:ext>
            </a:extLst>
          </p:cNvPr>
          <p:cNvCxnSpPr>
            <a:cxnSpLocks/>
          </p:cNvCxnSpPr>
          <p:nvPr/>
        </p:nvCxnSpPr>
        <p:spPr>
          <a:xfrm rot="5400000">
            <a:off x="333327" y="2457729"/>
            <a:ext cx="310851" cy="676656"/>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68D81D1E-C33C-430A-A8BA-84986900ADDA}"/>
              </a:ext>
              <a:ext uri="{C183D7F6-B498-43B3-948B-1728B52AA6E4}">
                <adec:decorative xmlns:adec="http://schemas.microsoft.com/office/drawing/2017/decorative" val="1"/>
              </a:ext>
            </a:extLst>
          </p:cNvPr>
          <p:cNvCxnSpPr>
            <a:cxnSpLocks/>
          </p:cNvCxnSpPr>
          <p:nvPr/>
        </p:nvCxnSpPr>
        <p:spPr>
          <a:xfrm>
            <a:off x="150424" y="2939397"/>
            <a:ext cx="0" cy="370332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FD7BC60-EAA0-496E-B50A-EC9A67E61604}"/>
              </a:ext>
              <a:ext uri="{C183D7F6-B498-43B3-948B-1728B52AA6E4}">
                <adec:decorative xmlns:adec="http://schemas.microsoft.com/office/drawing/2017/decorative" val="1"/>
              </a:ext>
            </a:extLst>
          </p:cNvPr>
          <p:cNvCxnSpPr/>
          <p:nvPr/>
        </p:nvCxnSpPr>
        <p:spPr>
          <a:xfrm>
            <a:off x="155491" y="6642717"/>
            <a:ext cx="2377440" cy="0"/>
          </a:xfrm>
          <a:prstGeom prst="line">
            <a:avLst/>
          </a:prstGeom>
          <a:ln w="12700">
            <a:solidFill>
              <a:srgbClr val="D274E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1" name="Connector: Elbow 1140">
            <a:extLst>
              <a:ext uri="{FF2B5EF4-FFF2-40B4-BE49-F238E27FC236}">
                <a16:creationId xmlns:a16="http://schemas.microsoft.com/office/drawing/2014/main" id="{8CBDC0A0-0C47-4229-A962-B70BB8BE3FA6}"/>
              </a:ext>
              <a:ext uri="{C183D7F6-B498-43B3-948B-1728B52AA6E4}">
                <adec:decorative xmlns:adec="http://schemas.microsoft.com/office/drawing/2017/decorative" val="1"/>
              </a:ext>
            </a:extLst>
          </p:cNvPr>
          <p:cNvCxnSpPr>
            <a:cxnSpLocks/>
          </p:cNvCxnSpPr>
          <p:nvPr/>
        </p:nvCxnSpPr>
        <p:spPr>
          <a:xfrm rot="10800000" flipV="1">
            <a:off x="2520835" y="5689873"/>
            <a:ext cx="151133" cy="952843"/>
          </a:xfrm>
          <a:prstGeom prst="bentConnector2">
            <a:avLst/>
          </a:prstGeom>
          <a:ln w="12700">
            <a:solidFill>
              <a:srgbClr val="D274EC"/>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2" name="Connector: Elbow 1141">
            <a:extLst>
              <a:ext uri="{FF2B5EF4-FFF2-40B4-BE49-F238E27FC236}">
                <a16:creationId xmlns:a16="http://schemas.microsoft.com/office/drawing/2014/main" id="{ECC299BA-8736-4140-A885-70C2F6244A43}"/>
              </a:ext>
              <a:ext uri="{C183D7F6-B498-43B3-948B-1728B52AA6E4}">
                <adec:decorative xmlns:adec="http://schemas.microsoft.com/office/drawing/2017/decorative" val="1"/>
              </a:ext>
            </a:extLst>
          </p:cNvPr>
          <p:cNvCxnSpPr>
            <a:cxnSpLocks/>
            <a:stCxn id="378" idx="1"/>
            <a:endCxn id="1118" idx="2"/>
          </p:cNvCxnSpPr>
          <p:nvPr/>
        </p:nvCxnSpPr>
        <p:spPr>
          <a:xfrm rot="10800000" flipH="1">
            <a:off x="288866" y="2640632"/>
            <a:ext cx="634733" cy="3049242"/>
          </a:xfrm>
          <a:prstGeom prst="bentConnector4">
            <a:avLst>
              <a:gd name="adj1" fmla="val -15206"/>
              <a:gd name="adj2" fmla="val 87879"/>
            </a:avLst>
          </a:prstGeom>
          <a:ln w="12700">
            <a:solidFill>
              <a:srgbClr val="54BCFC"/>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46" name="Graphic 1145">
            <a:extLst>
              <a:ext uri="{FF2B5EF4-FFF2-40B4-BE49-F238E27FC236}">
                <a16:creationId xmlns:a16="http://schemas.microsoft.com/office/drawing/2014/main" id="{15D8B35D-7C02-452F-9694-67C69BCEEA1C}"/>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85945" y="6212829"/>
            <a:ext cx="274320" cy="274320"/>
          </a:xfrm>
          <a:prstGeom prst="rect">
            <a:avLst/>
          </a:prstGeom>
        </p:spPr>
      </p:pic>
      <p:pic>
        <p:nvPicPr>
          <p:cNvPr id="1147" name="Picture 1146">
            <a:extLst>
              <a:ext uri="{FF2B5EF4-FFF2-40B4-BE49-F238E27FC236}">
                <a16:creationId xmlns:a16="http://schemas.microsoft.com/office/drawing/2014/main" id="{47BDD9DF-BDEC-43DB-A7B3-D9621B2D92DF}"/>
              </a:ext>
              <a:ext uri="{C183D7F6-B498-43B3-948B-1728B52AA6E4}">
                <adec:decorative xmlns:adec="http://schemas.microsoft.com/office/drawing/2017/decorative" val="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01610" y="6264531"/>
            <a:ext cx="382009" cy="228600"/>
          </a:xfrm>
          <a:prstGeom prst="rect">
            <a:avLst/>
          </a:prstGeom>
        </p:spPr>
      </p:pic>
      <p:pic>
        <p:nvPicPr>
          <p:cNvPr id="1148" name="Picture 1147">
            <a:extLst>
              <a:ext uri="{FF2B5EF4-FFF2-40B4-BE49-F238E27FC236}">
                <a16:creationId xmlns:a16="http://schemas.microsoft.com/office/drawing/2014/main" id="{C55E844B-EBB4-4841-8518-2DC6AF694DAB}"/>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805177" y="6206892"/>
            <a:ext cx="274320" cy="274320"/>
          </a:xfrm>
          <a:prstGeom prst="rect">
            <a:avLst/>
          </a:prstGeom>
        </p:spPr>
      </p:pic>
      <p:sp>
        <p:nvSpPr>
          <p:cNvPr id="1162" name="Freeform: Shape 1161">
            <a:extLst>
              <a:ext uri="{FF2B5EF4-FFF2-40B4-BE49-F238E27FC236}">
                <a16:creationId xmlns:a16="http://schemas.microsoft.com/office/drawing/2014/main" id="{50999DBE-745D-442B-8073-11ECFAB171DC}"/>
              </a:ext>
              <a:ext uri="{C183D7F6-B498-43B3-948B-1728B52AA6E4}">
                <adec:decorative xmlns:adec="http://schemas.microsoft.com/office/drawing/2017/decorative" val="1"/>
              </a:ext>
            </a:extLst>
          </p:cNvPr>
          <p:cNvSpPr/>
          <p:nvPr/>
        </p:nvSpPr>
        <p:spPr>
          <a:xfrm>
            <a:off x="5060462" y="6206892"/>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67" name="Connector: Elbow 1166">
            <a:extLst>
              <a:ext uri="{FF2B5EF4-FFF2-40B4-BE49-F238E27FC236}">
                <a16:creationId xmlns:a16="http://schemas.microsoft.com/office/drawing/2014/main" id="{1F1A7ADD-5296-4DB9-BE01-E3190B22D0FE}"/>
              </a:ext>
              <a:ext uri="{C183D7F6-B498-43B3-948B-1728B52AA6E4}">
                <adec:decorative xmlns:adec="http://schemas.microsoft.com/office/drawing/2017/decorative" val="1"/>
              </a:ext>
            </a:extLst>
          </p:cNvPr>
          <p:cNvCxnSpPr>
            <a:cxnSpLocks/>
            <a:stCxn id="316" idx="0"/>
            <a:endCxn id="340" idx="2"/>
          </p:cNvCxnSpPr>
          <p:nvPr/>
        </p:nvCxnSpPr>
        <p:spPr>
          <a:xfrm rot="5400000" flipH="1" flipV="1">
            <a:off x="4047724" y="105946"/>
            <a:ext cx="571375" cy="6079299"/>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3" name="Connector: Elbow 1172">
            <a:extLst>
              <a:ext uri="{FF2B5EF4-FFF2-40B4-BE49-F238E27FC236}">
                <a16:creationId xmlns:a16="http://schemas.microsoft.com/office/drawing/2014/main" id="{74C22D2B-5EA6-41FB-A64E-681DD50FFC6B}"/>
              </a:ext>
              <a:ext uri="{C183D7F6-B498-43B3-948B-1728B52AA6E4}">
                <adec:decorative xmlns:adec="http://schemas.microsoft.com/office/drawing/2017/decorative" val="1"/>
              </a:ext>
            </a:extLst>
          </p:cNvPr>
          <p:cNvCxnSpPr>
            <a:cxnSpLocks/>
            <a:stCxn id="428" idx="0"/>
            <a:endCxn id="340" idx="2"/>
          </p:cNvCxnSpPr>
          <p:nvPr/>
        </p:nvCxnSpPr>
        <p:spPr>
          <a:xfrm rot="16200000" flipV="1">
            <a:off x="8817965" y="1415004"/>
            <a:ext cx="571371" cy="3461177"/>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92" name="Graphic 1191">
            <a:extLst>
              <a:ext uri="{FF2B5EF4-FFF2-40B4-BE49-F238E27FC236}">
                <a16:creationId xmlns:a16="http://schemas.microsoft.com/office/drawing/2014/main" id="{E5DB3C89-F1B9-4968-BD5D-324374C64F1A}"/>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65416" y="1424385"/>
            <a:ext cx="274320" cy="274320"/>
          </a:xfrm>
          <a:prstGeom prst="rect">
            <a:avLst/>
          </a:prstGeom>
        </p:spPr>
      </p:pic>
      <p:pic>
        <p:nvPicPr>
          <p:cNvPr id="1193" name="Graphic 1192">
            <a:extLst>
              <a:ext uri="{FF2B5EF4-FFF2-40B4-BE49-F238E27FC236}">
                <a16:creationId xmlns:a16="http://schemas.microsoft.com/office/drawing/2014/main" id="{35EA61C8-FD6B-4A4F-AB1F-C6C31462E523}"/>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153285" y="866463"/>
            <a:ext cx="274320" cy="274320"/>
          </a:xfrm>
          <a:prstGeom prst="rect">
            <a:avLst/>
          </a:prstGeom>
        </p:spPr>
      </p:pic>
      <p:grpSp>
        <p:nvGrpSpPr>
          <p:cNvPr id="17" name="Group 16">
            <a:extLst>
              <a:ext uri="{FF2B5EF4-FFF2-40B4-BE49-F238E27FC236}">
                <a16:creationId xmlns:a16="http://schemas.microsoft.com/office/drawing/2014/main" id="{589B3730-855B-4FFF-AA4D-D64A2850C05B}"/>
              </a:ext>
              <a:ext uri="{C183D7F6-B498-43B3-948B-1728B52AA6E4}">
                <adec:decorative xmlns:adec="http://schemas.microsoft.com/office/drawing/2017/decorative" val="1"/>
              </a:ext>
            </a:extLst>
          </p:cNvPr>
          <p:cNvGrpSpPr/>
          <p:nvPr/>
        </p:nvGrpSpPr>
        <p:grpSpPr>
          <a:xfrm>
            <a:off x="288867" y="3431282"/>
            <a:ext cx="2182211" cy="2685116"/>
            <a:chOff x="288867" y="3431282"/>
            <a:chExt cx="2182211" cy="2685116"/>
          </a:xfrm>
        </p:grpSpPr>
        <p:cxnSp>
          <p:nvCxnSpPr>
            <p:cNvPr id="301" name="Connector: Elbow 300">
              <a:extLst>
                <a:ext uri="{FF2B5EF4-FFF2-40B4-BE49-F238E27FC236}">
                  <a16:creationId xmlns:a16="http://schemas.microsoft.com/office/drawing/2014/main" id="{C5538198-54FC-4C19-B44C-737E2258507E}"/>
                </a:ext>
              </a:extLst>
            </p:cNvPr>
            <p:cNvCxnSpPr>
              <a:cxnSpLocks/>
              <a:stCxn id="294" idx="3"/>
              <a:endCxn id="316"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995A18A7-95C5-4717-B426-CBBD3E734B65}"/>
                </a:ext>
              </a:extLst>
            </p:cNvPr>
            <p:cNvSpPr/>
            <p:nvPr/>
          </p:nvSpPr>
          <p:spPr bwMode="auto">
            <a:xfrm>
              <a:off x="6301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4" name="TextBox 273">
              <a:extLst>
                <a:ext uri="{FF2B5EF4-FFF2-40B4-BE49-F238E27FC236}">
                  <a16:creationId xmlns:a16="http://schemas.microsoft.com/office/drawing/2014/main" id="{C7CDB30A-E885-4671-A93A-B8E9367939F4}"/>
                </a:ext>
              </a:extLst>
            </p:cNvPr>
            <p:cNvSpPr txBox="1"/>
            <p:nvPr/>
          </p:nvSpPr>
          <p:spPr>
            <a:xfrm>
              <a:off x="5304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4" name="Rectangle 293">
              <a:extLst>
                <a:ext uri="{FF2B5EF4-FFF2-40B4-BE49-F238E27FC236}">
                  <a16:creationId xmlns:a16="http://schemas.microsoft.com/office/drawing/2014/main" id="{0AFCC990-B1D2-4C70-8964-31C9A4EB6AD9}"/>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9" name="TextBox 288">
              <a:extLst>
                <a:ext uri="{FF2B5EF4-FFF2-40B4-BE49-F238E27FC236}">
                  <a16:creationId xmlns:a16="http://schemas.microsoft.com/office/drawing/2014/main" id="{2446A43C-B513-4BA5-87EE-926F20D18360}"/>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95" name="Straight Connector 294">
              <a:extLst>
                <a:ext uri="{FF2B5EF4-FFF2-40B4-BE49-F238E27FC236}">
                  <a16:creationId xmlns:a16="http://schemas.microsoft.com/office/drawing/2014/main" id="{8E5DD2EE-292B-41B1-A63B-21D58218EA41}"/>
                </a:ext>
                <a:ext uri="{C183D7F6-B498-43B3-948B-1728B52AA6E4}">
                  <adec:decorative xmlns:adec="http://schemas.microsoft.com/office/drawing/2017/decorative" val="1"/>
                </a:ext>
              </a:extLst>
            </p:cNvPr>
            <p:cNvCxnSpPr>
              <a:cxnSpLocks/>
              <a:stCxn id="259" idx="0"/>
              <a:endCxn id="289"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70041C25-1DC6-4272-B0CB-7A7CA5E120C7}"/>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7" name="TextBox 316">
              <a:extLst>
                <a:ext uri="{FF2B5EF4-FFF2-40B4-BE49-F238E27FC236}">
                  <a16:creationId xmlns:a16="http://schemas.microsoft.com/office/drawing/2014/main" id="{CA85A367-1AE4-4EEF-96ED-F087A02AA85E}"/>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69" name="Graphic 368">
              <a:extLst>
                <a:ext uri="{FF2B5EF4-FFF2-40B4-BE49-F238E27FC236}">
                  <a16:creationId xmlns:a16="http://schemas.microsoft.com/office/drawing/2014/main" id="{9E8F034C-2E93-4AD8-A0F8-33020A894DB0}"/>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367" name="TextBox 366">
              <a:extLst>
                <a:ext uri="{FF2B5EF4-FFF2-40B4-BE49-F238E27FC236}">
                  <a16:creationId xmlns:a16="http://schemas.microsoft.com/office/drawing/2014/main" id="{357E89C5-43CA-4B75-91ED-B2E68CB427CE}"/>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72" name="Connector: Elbow 371">
              <a:extLst>
                <a:ext uri="{FF2B5EF4-FFF2-40B4-BE49-F238E27FC236}">
                  <a16:creationId xmlns:a16="http://schemas.microsoft.com/office/drawing/2014/main" id="{6BEAB3A6-9C97-476D-A171-8C023298D3C4}"/>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68" name="Group 467">
              <a:extLst>
                <a:ext uri="{FF2B5EF4-FFF2-40B4-BE49-F238E27FC236}">
                  <a16:creationId xmlns:a16="http://schemas.microsoft.com/office/drawing/2014/main" id="{E40B988A-5CBD-4757-8F3D-94FACD123EC1}"/>
                </a:ext>
              </a:extLst>
            </p:cNvPr>
            <p:cNvGrpSpPr/>
            <p:nvPr/>
          </p:nvGrpSpPr>
          <p:grpSpPr>
            <a:xfrm>
              <a:off x="444039" y="5263386"/>
              <a:ext cx="695535" cy="205828"/>
              <a:chOff x="3273478" y="5394119"/>
              <a:chExt cx="695535" cy="205828"/>
            </a:xfrm>
          </p:grpSpPr>
          <p:pic>
            <p:nvPicPr>
              <p:cNvPr id="456" name="Graphic 455">
                <a:extLst>
                  <a:ext uri="{FF2B5EF4-FFF2-40B4-BE49-F238E27FC236}">
                    <a16:creationId xmlns:a16="http://schemas.microsoft.com/office/drawing/2014/main" id="{9212CF8A-0220-4726-88E1-2DA9AD2D360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60" name="Graphic 459">
                <a:extLst>
                  <a:ext uri="{FF2B5EF4-FFF2-40B4-BE49-F238E27FC236}">
                    <a16:creationId xmlns:a16="http://schemas.microsoft.com/office/drawing/2014/main" id="{5574D262-7750-4EA8-A4D7-C59CCC98D55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62" name="Graphic 461">
                <a:extLst>
                  <a:ext uri="{FF2B5EF4-FFF2-40B4-BE49-F238E27FC236}">
                    <a16:creationId xmlns:a16="http://schemas.microsoft.com/office/drawing/2014/main" id="{01BB2851-8E69-423E-BEF2-B885E6B49CC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463" name="Group 462">
              <a:extLst>
                <a:ext uri="{FF2B5EF4-FFF2-40B4-BE49-F238E27FC236}">
                  <a16:creationId xmlns:a16="http://schemas.microsoft.com/office/drawing/2014/main" id="{6DF8902D-76D5-4A72-A656-064F6E2BEBE4}"/>
                </a:ext>
              </a:extLst>
            </p:cNvPr>
            <p:cNvGrpSpPr/>
            <p:nvPr/>
          </p:nvGrpSpPr>
          <p:grpSpPr>
            <a:xfrm>
              <a:off x="792480" y="4687475"/>
              <a:ext cx="977696" cy="275562"/>
              <a:chOff x="3434433" y="4786760"/>
              <a:chExt cx="977696" cy="275562"/>
            </a:xfrm>
          </p:grpSpPr>
          <p:pic>
            <p:nvPicPr>
              <p:cNvPr id="373" name="Graphic 372">
                <a:extLst>
                  <a:ext uri="{FF2B5EF4-FFF2-40B4-BE49-F238E27FC236}">
                    <a16:creationId xmlns:a16="http://schemas.microsoft.com/office/drawing/2014/main" id="{3909787F-1D6A-481B-926A-1835FCE47A0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374" name="Graphic 373">
                <a:extLst>
                  <a:ext uri="{FF2B5EF4-FFF2-40B4-BE49-F238E27FC236}">
                    <a16:creationId xmlns:a16="http://schemas.microsoft.com/office/drawing/2014/main" id="{C8490A69-407E-4EEA-9186-0B132A86F4E2}"/>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375" name="Graphic 374">
                <a:extLst>
                  <a:ext uri="{FF2B5EF4-FFF2-40B4-BE49-F238E27FC236}">
                    <a16:creationId xmlns:a16="http://schemas.microsoft.com/office/drawing/2014/main" id="{8A2A78EB-E44D-459D-93FA-30D387B424C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377" name="TextBox 376">
              <a:extLst>
                <a:ext uri="{FF2B5EF4-FFF2-40B4-BE49-F238E27FC236}">
                  <a16:creationId xmlns:a16="http://schemas.microsoft.com/office/drawing/2014/main" id="{D1A503C0-DE36-4C95-B638-8D0062725AB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sp>
          <p:nvSpPr>
            <p:cNvPr id="378" name="Rectangle 377">
              <a:extLst>
                <a:ext uri="{FF2B5EF4-FFF2-40B4-BE49-F238E27FC236}">
                  <a16:creationId xmlns:a16="http://schemas.microsoft.com/office/drawing/2014/main" id="{E4B55E55-DA0D-472D-AE80-726B31D37F14}"/>
                </a:ext>
              </a:extLst>
            </p:cNvPr>
            <p:cNvSpPr/>
            <p:nvPr/>
          </p:nvSpPr>
          <p:spPr bwMode="auto">
            <a:xfrm>
              <a:off x="2888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cxnSp>
          <p:nvCxnSpPr>
            <p:cNvPr id="348" name="Connector: Elbow 347">
              <a:extLst>
                <a:ext uri="{FF2B5EF4-FFF2-40B4-BE49-F238E27FC236}">
                  <a16:creationId xmlns:a16="http://schemas.microsoft.com/office/drawing/2014/main" id="{53D84E39-D997-4EAF-A6AA-37054F57D5A5}"/>
                </a:ext>
              </a:extLst>
            </p:cNvPr>
            <p:cNvCxnSpPr>
              <a:cxnSpLocks/>
              <a:endCxn id="316"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66" name="Group 1165">
              <a:extLst>
                <a:ext uri="{FF2B5EF4-FFF2-40B4-BE49-F238E27FC236}">
                  <a16:creationId xmlns:a16="http://schemas.microsoft.com/office/drawing/2014/main" id="{6C9BD39B-3973-4610-BA22-BD68E6BFF0B6}"/>
                </a:ext>
              </a:extLst>
            </p:cNvPr>
            <p:cNvGrpSpPr/>
            <p:nvPr/>
          </p:nvGrpSpPr>
          <p:grpSpPr>
            <a:xfrm>
              <a:off x="814395" y="5552054"/>
              <a:ext cx="924412" cy="287582"/>
              <a:chOff x="809597" y="5556825"/>
              <a:chExt cx="924412" cy="287582"/>
            </a:xfrm>
          </p:grpSpPr>
          <p:pic>
            <p:nvPicPr>
              <p:cNvPr id="1163" name="Graphic 1162">
                <a:extLst>
                  <a:ext uri="{FF2B5EF4-FFF2-40B4-BE49-F238E27FC236}">
                    <a16:creationId xmlns:a16="http://schemas.microsoft.com/office/drawing/2014/main" id="{AA8B5AFF-2C86-4FBC-B6D9-6CDCD993E7D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809597" y="5556825"/>
                <a:ext cx="274320" cy="274320"/>
              </a:xfrm>
              <a:prstGeom prst="rect">
                <a:avLst/>
              </a:prstGeom>
            </p:spPr>
          </p:pic>
          <p:pic>
            <p:nvPicPr>
              <p:cNvPr id="1164" name="Graphic 1163">
                <a:extLst>
                  <a:ext uri="{FF2B5EF4-FFF2-40B4-BE49-F238E27FC236}">
                    <a16:creationId xmlns:a16="http://schemas.microsoft.com/office/drawing/2014/main" id="{7CA8118A-CEDE-43D6-B32B-39B85580B23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34643" y="5563456"/>
                <a:ext cx="274320" cy="274320"/>
              </a:xfrm>
              <a:prstGeom prst="rect">
                <a:avLst/>
              </a:prstGeom>
            </p:spPr>
          </p:pic>
          <p:pic>
            <p:nvPicPr>
              <p:cNvPr id="1165" name="Graphic 1164">
                <a:extLst>
                  <a:ext uri="{FF2B5EF4-FFF2-40B4-BE49-F238E27FC236}">
                    <a16:creationId xmlns:a16="http://schemas.microsoft.com/office/drawing/2014/main" id="{B3BE85D6-79E4-4583-A091-40773610BEE3}"/>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459689" y="5570087"/>
                <a:ext cx="274320" cy="274320"/>
              </a:xfrm>
              <a:prstGeom prst="rect">
                <a:avLst/>
              </a:prstGeom>
            </p:spPr>
          </p:pic>
        </p:grpSp>
        <p:grpSp>
          <p:nvGrpSpPr>
            <p:cNvPr id="6" name="Group 5">
              <a:extLst>
                <a:ext uri="{FF2B5EF4-FFF2-40B4-BE49-F238E27FC236}">
                  <a16:creationId xmlns:a16="http://schemas.microsoft.com/office/drawing/2014/main" id="{4B7FAA3E-8F2D-4C75-BFC4-7F6EB759D77E}"/>
                </a:ext>
              </a:extLst>
            </p:cNvPr>
            <p:cNvGrpSpPr/>
            <p:nvPr/>
          </p:nvGrpSpPr>
          <p:grpSpPr>
            <a:xfrm>
              <a:off x="833508" y="3851933"/>
              <a:ext cx="927194" cy="280149"/>
              <a:chOff x="800503" y="3847708"/>
              <a:chExt cx="927194" cy="280149"/>
            </a:xfrm>
          </p:grpSpPr>
          <p:grpSp>
            <p:nvGrpSpPr>
              <p:cNvPr id="21" name="Group 20">
                <a:extLst>
                  <a:ext uri="{FF2B5EF4-FFF2-40B4-BE49-F238E27FC236}">
                    <a16:creationId xmlns:a16="http://schemas.microsoft.com/office/drawing/2014/main" id="{A22AA991-4A10-4FEF-A720-1C31934DDDA9}"/>
                  </a:ext>
                </a:extLst>
              </p:cNvPr>
              <p:cNvGrpSpPr/>
              <p:nvPr/>
            </p:nvGrpSpPr>
            <p:grpSpPr>
              <a:xfrm>
                <a:off x="800503" y="3853537"/>
                <a:ext cx="599974" cy="274320"/>
                <a:chOff x="5212239" y="4425879"/>
                <a:chExt cx="599974" cy="274320"/>
              </a:xfrm>
            </p:grpSpPr>
            <p:pic>
              <p:nvPicPr>
                <p:cNvPr id="342" name="Graphic 341">
                  <a:extLst>
                    <a:ext uri="{FF2B5EF4-FFF2-40B4-BE49-F238E27FC236}">
                      <a16:creationId xmlns:a16="http://schemas.microsoft.com/office/drawing/2014/main" id="{6FB8577A-539F-45E1-9E3D-A901A7603171}"/>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345" name="Graphic 344">
                  <a:extLst>
                    <a:ext uri="{FF2B5EF4-FFF2-40B4-BE49-F238E27FC236}">
                      <a16:creationId xmlns:a16="http://schemas.microsoft.com/office/drawing/2014/main" id="{2E417FD7-9B48-4888-8524-92B70CF6BDD0}"/>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332" name="Graphic 15">
                <a:extLst>
                  <a:ext uri="{FF2B5EF4-FFF2-40B4-BE49-F238E27FC236}">
                    <a16:creationId xmlns:a16="http://schemas.microsoft.com/office/drawing/2014/main" id="{652665F8-9A5D-4B45-9118-1FC9DAF630F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7" name="Group 6">
              <a:extLst>
                <a:ext uri="{FF2B5EF4-FFF2-40B4-BE49-F238E27FC236}">
                  <a16:creationId xmlns:a16="http://schemas.microsoft.com/office/drawing/2014/main" id="{7CF120B7-8107-47F7-9D11-C4A217A2DD52}"/>
                </a:ext>
              </a:extLst>
            </p:cNvPr>
            <p:cNvGrpSpPr/>
            <p:nvPr/>
          </p:nvGrpSpPr>
          <p:grpSpPr>
            <a:xfrm>
              <a:off x="663637" y="3493353"/>
              <a:ext cx="1264590" cy="257212"/>
              <a:chOff x="683701" y="3484468"/>
              <a:chExt cx="1264590" cy="257212"/>
            </a:xfrm>
          </p:grpSpPr>
          <p:pic>
            <p:nvPicPr>
              <p:cNvPr id="334" name="Graphic 333">
                <a:extLst>
                  <a:ext uri="{FF2B5EF4-FFF2-40B4-BE49-F238E27FC236}">
                    <a16:creationId xmlns:a16="http://schemas.microsoft.com/office/drawing/2014/main" id="{7F6D4AA9-E1E1-4E0A-BE6D-C8095985A4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335" name="Graphic 334">
                <a:extLst>
                  <a:ext uri="{FF2B5EF4-FFF2-40B4-BE49-F238E27FC236}">
                    <a16:creationId xmlns:a16="http://schemas.microsoft.com/office/drawing/2014/main" id="{24FA5BE8-6E2D-408C-8FEE-248651CE6E2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336" name="Graphic 335">
                <a:extLst>
                  <a:ext uri="{FF2B5EF4-FFF2-40B4-BE49-F238E27FC236}">
                    <a16:creationId xmlns:a16="http://schemas.microsoft.com/office/drawing/2014/main" id="{788F19B0-D024-4BCB-AD4B-32C273C3A95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337" name="Graphic 336">
                <a:extLst>
                  <a:ext uri="{FF2B5EF4-FFF2-40B4-BE49-F238E27FC236}">
                    <a16:creationId xmlns:a16="http://schemas.microsoft.com/office/drawing/2014/main" id="{08804654-4EE2-485E-B2D3-5978C92EB85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338" name="Graphic 337">
                <a:extLst>
                  <a:ext uri="{FF2B5EF4-FFF2-40B4-BE49-F238E27FC236}">
                    <a16:creationId xmlns:a16="http://schemas.microsoft.com/office/drawing/2014/main" id="{E689CA1C-9032-455B-AFD1-562B4773949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347" name="Straight Connector 346">
              <a:extLst>
                <a:ext uri="{FF2B5EF4-FFF2-40B4-BE49-F238E27FC236}">
                  <a16:creationId xmlns:a16="http://schemas.microsoft.com/office/drawing/2014/main" id="{D285B4E0-8F58-41F7-90D8-3BB16E1F4B52}"/>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AA96E108-1161-4069-A4D7-4740462DF1BB}"/>
              </a:ext>
              <a:ext uri="{C183D7F6-B498-43B3-948B-1728B52AA6E4}">
                <adec:decorative xmlns:adec="http://schemas.microsoft.com/office/drawing/2017/decorative" val="1"/>
              </a:ext>
            </a:extLst>
          </p:cNvPr>
          <p:cNvGrpSpPr/>
          <p:nvPr/>
        </p:nvGrpSpPr>
        <p:grpSpPr>
          <a:xfrm>
            <a:off x="2777069" y="3431281"/>
            <a:ext cx="2079128" cy="2276874"/>
            <a:chOff x="391950" y="3431282"/>
            <a:chExt cx="2079128" cy="2276874"/>
          </a:xfrm>
        </p:grpSpPr>
        <p:cxnSp>
          <p:nvCxnSpPr>
            <p:cNvPr id="214" name="Connector: Elbow 213">
              <a:extLst>
                <a:ext uri="{FF2B5EF4-FFF2-40B4-BE49-F238E27FC236}">
                  <a16:creationId xmlns:a16="http://schemas.microsoft.com/office/drawing/2014/main" id="{24AE8FF0-64A3-4F01-A652-1F82CF66DBDA}"/>
                </a:ext>
              </a:extLst>
            </p:cNvPr>
            <p:cNvCxnSpPr>
              <a:cxnSpLocks/>
              <a:stCxn id="217" idx="3"/>
              <a:endCxn id="220"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94C00764-3F9C-44C3-BF44-C2A54B1BCB4D}"/>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18" name="TextBox 217">
              <a:extLst>
                <a:ext uri="{FF2B5EF4-FFF2-40B4-BE49-F238E27FC236}">
                  <a16:creationId xmlns:a16="http://schemas.microsoft.com/office/drawing/2014/main" id="{FE9CC0D6-333B-49B9-A1D9-9488083D664C}"/>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19" name="Straight Connector 218">
              <a:extLst>
                <a:ext uri="{FF2B5EF4-FFF2-40B4-BE49-F238E27FC236}">
                  <a16:creationId xmlns:a16="http://schemas.microsoft.com/office/drawing/2014/main" id="{9C85977D-818B-44E9-9A5D-EFB83743A7C1}"/>
                </a:ext>
                <a:ext uri="{C183D7F6-B498-43B3-948B-1728B52AA6E4}">
                  <adec:decorative xmlns:adec="http://schemas.microsoft.com/office/drawing/2017/decorative" val="1"/>
                </a:ext>
              </a:extLst>
            </p:cNvPr>
            <p:cNvCxnSpPr>
              <a:cxnSpLocks/>
              <a:endCxn id="21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685DC0A5-EEB0-4E81-B1F0-8F5F601EE608}"/>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21" name="TextBox 220">
              <a:extLst>
                <a:ext uri="{FF2B5EF4-FFF2-40B4-BE49-F238E27FC236}">
                  <a16:creationId xmlns:a16="http://schemas.microsoft.com/office/drawing/2014/main" id="{35E5B422-88CE-4CD1-86DB-F7FF8206D0FF}"/>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222" name="Graphic 221">
              <a:extLst>
                <a:ext uri="{FF2B5EF4-FFF2-40B4-BE49-F238E27FC236}">
                  <a16:creationId xmlns:a16="http://schemas.microsoft.com/office/drawing/2014/main" id="{C0591FEA-92F1-41AA-B28E-40945935AD1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223" name="TextBox 222">
              <a:extLst>
                <a:ext uri="{FF2B5EF4-FFF2-40B4-BE49-F238E27FC236}">
                  <a16:creationId xmlns:a16="http://schemas.microsoft.com/office/drawing/2014/main" id="{6FB1C6E6-1EE1-4B78-B2B3-9FB2CAC48747}"/>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224" name="Connector: Elbow 223">
              <a:extLst>
                <a:ext uri="{FF2B5EF4-FFF2-40B4-BE49-F238E27FC236}">
                  <a16:creationId xmlns:a16="http://schemas.microsoft.com/office/drawing/2014/main" id="{E783A61D-9C35-47E0-ABD7-D188E58C5A91}"/>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45D9F85A-5B1A-418B-9557-AF28DDDBE197}"/>
                </a:ext>
              </a:extLst>
            </p:cNvPr>
            <p:cNvGrpSpPr/>
            <p:nvPr/>
          </p:nvGrpSpPr>
          <p:grpSpPr>
            <a:xfrm>
              <a:off x="444039" y="5263386"/>
              <a:ext cx="695535" cy="205828"/>
              <a:chOff x="3273478" y="5394119"/>
              <a:chExt cx="695535" cy="205828"/>
            </a:xfrm>
          </p:grpSpPr>
          <p:pic>
            <p:nvPicPr>
              <p:cNvPr id="250" name="Graphic 249">
                <a:extLst>
                  <a:ext uri="{FF2B5EF4-FFF2-40B4-BE49-F238E27FC236}">
                    <a16:creationId xmlns:a16="http://schemas.microsoft.com/office/drawing/2014/main" id="{E9F59711-631F-487E-A561-4A157FFD020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251" name="Graphic 250">
                <a:extLst>
                  <a:ext uri="{FF2B5EF4-FFF2-40B4-BE49-F238E27FC236}">
                    <a16:creationId xmlns:a16="http://schemas.microsoft.com/office/drawing/2014/main" id="{D86AAA8B-DA74-4865-ABB6-887A42EC8FD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252" name="Graphic 251">
                <a:extLst>
                  <a:ext uri="{FF2B5EF4-FFF2-40B4-BE49-F238E27FC236}">
                    <a16:creationId xmlns:a16="http://schemas.microsoft.com/office/drawing/2014/main" id="{A502D8C3-82F5-4612-A622-3FC2B91099D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226" name="Group 225">
              <a:extLst>
                <a:ext uri="{FF2B5EF4-FFF2-40B4-BE49-F238E27FC236}">
                  <a16:creationId xmlns:a16="http://schemas.microsoft.com/office/drawing/2014/main" id="{9675FEC9-3D96-42A9-8135-F8226E318012}"/>
                </a:ext>
              </a:extLst>
            </p:cNvPr>
            <p:cNvGrpSpPr/>
            <p:nvPr/>
          </p:nvGrpSpPr>
          <p:grpSpPr>
            <a:xfrm>
              <a:off x="792480" y="4687475"/>
              <a:ext cx="977696" cy="275562"/>
              <a:chOff x="3434433" y="4786760"/>
              <a:chExt cx="977696" cy="275562"/>
            </a:xfrm>
          </p:grpSpPr>
          <p:pic>
            <p:nvPicPr>
              <p:cNvPr id="247" name="Graphic 246">
                <a:extLst>
                  <a:ext uri="{FF2B5EF4-FFF2-40B4-BE49-F238E27FC236}">
                    <a16:creationId xmlns:a16="http://schemas.microsoft.com/office/drawing/2014/main" id="{87737726-EE85-4D51-AA27-92FFADB4207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248" name="Graphic 247">
                <a:extLst>
                  <a:ext uri="{FF2B5EF4-FFF2-40B4-BE49-F238E27FC236}">
                    <a16:creationId xmlns:a16="http://schemas.microsoft.com/office/drawing/2014/main" id="{4C9323CA-5689-4D5E-B836-C3F4AB98155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249" name="Graphic 248">
                <a:extLst>
                  <a:ext uri="{FF2B5EF4-FFF2-40B4-BE49-F238E27FC236}">
                    <a16:creationId xmlns:a16="http://schemas.microsoft.com/office/drawing/2014/main" id="{86BFABCE-C63C-4CA8-A67D-18742560C8A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227" name="TextBox 226">
              <a:extLst>
                <a:ext uri="{FF2B5EF4-FFF2-40B4-BE49-F238E27FC236}">
                  <a16:creationId xmlns:a16="http://schemas.microsoft.com/office/drawing/2014/main" id="{3E15DCA1-676E-4CAA-A99C-0D13E4150E6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229" name="Connector: Elbow 228">
              <a:extLst>
                <a:ext uri="{FF2B5EF4-FFF2-40B4-BE49-F238E27FC236}">
                  <a16:creationId xmlns:a16="http://schemas.microsoft.com/office/drawing/2014/main" id="{0D01E8BC-B284-4A48-A82F-78691B62DA3D}"/>
                </a:ext>
              </a:extLst>
            </p:cNvPr>
            <p:cNvCxnSpPr>
              <a:cxnSpLocks/>
              <a:endCxn id="220"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6F70EBA3-FEE8-4E54-94E1-851F483260BC}"/>
                </a:ext>
              </a:extLst>
            </p:cNvPr>
            <p:cNvGrpSpPr/>
            <p:nvPr/>
          </p:nvGrpSpPr>
          <p:grpSpPr>
            <a:xfrm>
              <a:off x="833508" y="3851933"/>
              <a:ext cx="927194" cy="280149"/>
              <a:chOff x="800503" y="3847708"/>
              <a:chExt cx="927194" cy="280149"/>
            </a:xfrm>
          </p:grpSpPr>
          <p:grpSp>
            <p:nvGrpSpPr>
              <p:cNvPr id="239" name="Group 238">
                <a:extLst>
                  <a:ext uri="{FF2B5EF4-FFF2-40B4-BE49-F238E27FC236}">
                    <a16:creationId xmlns:a16="http://schemas.microsoft.com/office/drawing/2014/main" id="{E5154C16-231D-410B-BDEF-A386490E608F}"/>
                  </a:ext>
                </a:extLst>
              </p:cNvPr>
              <p:cNvGrpSpPr/>
              <p:nvPr/>
            </p:nvGrpSpPr>
            <p:grpSpPr>
              <a:xfrm>
                <a:off x="800503" y="3853537"/>
                <a:ext cx="599974" cy="274320"/>
                <a:chOff x="5212239" y="4425879"/>
                <a:chExt cx="599974" cy="274320"/>
              </a:xfrm>
            </p:grpSpPr>
            <p:pic>
              <p:nvPicPr>
                <p:cNvPr id="242" name="Graphic 241">
                  <a:extLst>
                    <a:ext uri="{FF2B5EF4-FFF2-40B4-BE49-F238E27FC236}">
                      <a16:creationId xmlns:a16="http://schemas.microsoft.com/office/drawing/2014/main" id="{F4D11047-C6D0-475B-85D5-DE83C1A98E07}"/>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243" name="Graphic 242">
                  <a:extLst>
                    <a:ext uri="{FF2B5EF4-FFF2-40B4-BE49-F238E27FC236}">
                      <a16:creationId xmlns:a16="http://schemas.microsoft.com/office/drawing/2014/main" id="{F4AEF6D7-1F17-4DF6-9F8A-248ECD286815}"/>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241" name="Graphic 15">
                <a:extLst>
                  <a:ext uri="{FF2B5EF4-FFF2-40B4-BE49-F238E27FC236}">
                    <a16:creationId xmlns:a16="http://schemas.microsoft.com/office/drawing/2014/main" id="{9A074124-DD77-4B4C-88EB-B5FF8C65F61B}"/>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232" name="Group 231">
              <a:extLst>
                <a:ext uri="{FF2B5EF4-FFF2-40B4-BE49-F238E27FC236}">
                  <a16:creationId xmlns:a16="http://schemas.microsoft.com/office/drawing/2014/main" id="{0C27D41B-C405-432B-9CAE-AB3B53E646A0}"/>
                </a:ext>
              </a:extLst>
            </p:cNvPr>
            <p:cNvGrpSpPr/>
            <p:nvPr/>
          </p:nvGrpSpPr>
          <p:grpSpPr>
            <a:xfrm>
              <a:off x="663637" y="3493353"/>
              <a:ext cx="1264590" cy="257212"/>
              <a:chOff x="683701" y="3484468"/>
              <a:chExt cx="1264590" cy="257212"/>
            </a:xfrm>
          </p:grpSpPr>
          <p:pic>
            <p:nvPicPr>
              <p:cNvPr id="234" name="Graphic 233">
                <a:extLst>
                  <a:ext uri="{FF2B5EF4-FFF2-40B4-BE49-F238E27FC236}">
                    <a16:creationId xmlns:a16="http://schemas.microsoft.com/office/drawing/2014/main" id="{7C0C4C4F-5842-43A3-9EA3-F0EE624813E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235" name="Graphic 234">
                <a:extLst>
                  <a:ext uri="{FF2B5EF4-FFF2-40B4-BE49-F238E27FC236}">
                    <a16:creationId xmlns:a16="http://schemas.microsoft.com/office/drawing/2014/main" id="{156B34A8-5A06-4AA5-8165-F189FC523CA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236" name="Graphic 235">
                <a:extLst>
                  <a:ext uri="{FF2B5EF4-FFF2-40B4-BE49-F238E27FC236}">
                    <a16:creationId xmlns:a16="http://schemas.microsoft.com/office/drawing/2014/main" id="{89B60BC0-2094-4E5F-B6BD-E014C6A55B7D}"/>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237" name="Graphic 236">
                <a:extLst>
                  <a:ext uri="{FF2B5EF4-FFF2-40B4-BE49-F238E27FC236}">
                    <a16:creationId xmlns:a16="http://schemas.microsoft.com/office/drawing/2014/main" id="{2113A2A6-67C4-4487-877B-FEF8823A7C2F}"/>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238" name="Graphic 237">
                <a:extLst>
                  <a:ext uri="{FF2B5EF4-FFF2-40B4-BE49-F238E27FC236}">
                    <a16:creationId xmlns:a16="http://schemas.microsoft.com/office/drawing/2014/main" id="{77CE8350-65CF-4893-9CD4-FBC2218F7C54}"/>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233" name="Straight Connector 232">
              <a:extLst>
                <a:ext uri="{FF2B5EF4-FFF2-40B4-BE49-F238E27FC236}">
                  <a16:creationId xmlns:a16="http://schemas.microsoft.com/office/drawing/2014/main" id="{0309EFAF-F1D5-42B9-B1CD-8C87C01817F6}"/>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C99C9B35-8B3F-4B24-A36B-4FD805AB962B}"/>
              </a:ext>
              <a:ext uri="{C183D7F6-B498-43B3-948B-1728B52AA6E4}">
                <adec:decorative xmlns:adec="http://schemas.microsoft.com/office/drawing/2017/decorative" val="1"/>
              </a:ext>
            </a:extLst>
          </p:cNvPr>
          <p:cNvGrpSpPr/>
          <p:nvPr/>
        </p:nvGrpSpPr>
        <p:grpSpPr>
          <a:xfrm>
            <a:off x="5162188" y="3431280"/>
            <a:ext cx="2079128" cy="2276874"/>
            <a:chOff x="391950" y="3431282"/>
            <a:chExt cx="2079128" cy="2276874"/>
          </a:xfrm>
        </p:grpSpPr>
        <p:cxnSp>
          <p:nvCxnSpPr>
            <p:cNvPr id="254" name="Connector: Elbow 253">
              <a:extLst>
                <a:ext uri="{FF2B5EF4-FFF2-40B4-BE49-F238E27FC236}">
                  <a16:creationId xmlns:a16="http://schemas.microsoft.com/office/drawing/2014/main" id="{B0B99E03-842A-4DB0-813B-4F97975FA1C5}"/>
                </a:ext>
              </a:extLst>
            </p:cNvPr>
            <p:cNvCxnSpPr>
              <a:cxnSpLocks/>
              <a:stCxn id="257" idx="3"/>
              <a:endCxn id="261"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BA623C5-61C1-4552-B916-791D41B7F92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58" name="TextBox 257">
              <a:extLst>
                <a:ext uri="{FF2B5EF4-FFF2-40B4-BE49-F238E27FC236}">
                  <a16:creationId xmlns:a16="http://schemas.microsoft.com/office/drawing/2014/main" id="{62C25C90-20A3-4B2B-9EF5-600B1F9E096B}"/>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260" name="Straight Connector 259">
              <a:extLst>
                <a:ext uri="{FF2B5EF4-FFF2-40B4-BE49-F238E27FC236}">
                  <a16:creationId xmlns:a16="http://schemas.microsoft.com/office/drawing/2014/main" id="{DF43CC9A-AC24-451B-BAF9-1CB5FADF1F1F}"/>
                </a:ext>
                <a:ext uri="{C183D7F6-B498-43B3-948B-1728B52AA6E4}">
                  <adec:decorative xmlns:adec="http://schemas.microsoft.com/office/drawing/2017/decorative" val="1"/>
                </a:ext>
              </a:extLst>
            </p:cNvPr>
            <p:cNvCxnSpPr>
              <a:cxnSpLocks/>
              <a:endCxn id="258"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4EEAE84D-DF53-4292-8FEC-F168A4A99A74}"/>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62" name="TextBox 261">
              <a:extLst>
                <a:ext uri="{FF2B5EF4-FFF2-40B4-BE49-F238E27FC236}">
                  <a16:creationId xmlns:a16="http://schemas.microsoft.com/office/drawing/2014/main" id="{EC988606-BACD-4D60-941A-96B2A377FE7A}"/>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263" name="Graphic 262">
              <a:extLst>
                <a:ext uri="{FF2B5EF4-FFF2-40B4-BE49-F238E27FC236}">
                  <a16:creationId xmlns:a16="http://schemas.microsoft.com/office/drawing/2014/main" id="{A0DCB804-84C8-413E-A1A8-3A274EED8CE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264" name="TextBox 263">
              <a:extLst>
                <a:ext uri="{FF2B5EF4-FFF2-40B4-BE49-F238E27FC236}">
                  <a16:creationId xmlns:a16="http://schemas.microsoft.com/office/drawing/2014/main" id="{D49FA7A5-48B4-4C8B-A676-856419F100EB}"/>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265" name="Connector: Elbow 264">
              <a:extLst>
                <a:ext uri="{FF2B5EF4-FFF2-40B4-BE49-F238E27FC236}">
                  <a16:creationId xmlns:a16="http://schemas.microsoft.com/office/drawing/2014/main" id="{58302DEC-E83F-4952-AEE5-81B1E2B7C8AC}"/>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D445832B-E5B2-4BDA-B37C-F8CD759017CA}"/>
                </a:ext>
              </a:extLst>
            </p:cNvPr>
            <p:cNvGrpSpPr/>
            <p:nvPr/>
          </p:nvGrpSpPr>
          <p:grpSpPr>
            <a:xfrm>
              <a:off x="444039" y="5263386"/>
              <a:ext cx="695535" cy="205828"/>
              <a:chOff x="3273478" y="5394119"/>
              <a:chExt cx="695535" cy="205828"/>
            </a:xfrm>
          </p:grpSpPr>
          <p:pic>
            <p:nvPicPr>
              <p:cNvPr id="297" name="Graphic 296">
                <a:extLst>
                  <a:ext uri="{FF2B5EF4-FFF2-40B4-BE49-F238E27FC236}">
                    <a16:creationId xmlns:a16="http://schemas.microsoft.com/office/drawing/2014/main" id="{A9FC6E24-8A22-45DA-AFB2-A1767AC23C3C}"/>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298" name="Graphic 297">
                <a:extLst>
                  <a:ext uri="{FF2B5EF4-FFF2-40B4-BE49-F238E27FC236}">
                    <a16:creationId xmlns:a16="http://schemas.microsoft.com/office/drawing/2014/main" id="{8A32AC28-C603-4148-8048-4D7CF17D283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299" name="Graphic 298">
                <a:extLst>
                  <a:ext uri="{FF2B5EF4-FFF2-40B4-BE49-F238E27FC236}">
                    <a16:creationId xmlns:a16="http://schemas.microsoft.com/office/drawing/2014/main" id="{759A7344-8EFE-423E-8D7F-92F9098A4F1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268" name="Group 267">
              <a:extLst>
                <a:ext uri="{FF2B5EF4-FFF2-40B4-BE49-F238E27FC236}">
                  <a16:creationId xmlns:a16="http://schemas.microsoft.com/office/drawing/2014/main" id="{2ED5A39E-DEEA-448B-8192-D0594CDD1591}"/>
                </a:ext>
              </a:extLst>
            </p:cNvPr>
            <p:cNvGrpSpPr/>
            <p:nvPr/>
          </p:nvGrpSpPr>
          <p:grpSpPr>
            <a:xfrm>
              <a:off x="792480" y="4687475"/>
              <a:ext cx="977696" cy="275562"/>
              <a:chOff x="3434433" y="4786760"/>
              <a:chExt cx="977696" cy="275562"/>
            </a:xfrm>
          </p:grpSpPr>
          <p:pic>
            <p:nvPicPr>
              <p:cNvPr id="292" name="Graphic 291">
                <a:extLst>
                  <a:ext uri="{FF2B5EF4-FFF2-40B4-BE49-F238E27FC236}">
                    <a16:creationId xmlns:a16="http://schemas.microsoft.com/office/drawing/2014/main" id="{D65FACFD-5A3E-4993-BCB8-C9A0FC7BB62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293" name="Graphic 292">
                <a:extLst>
                  <a:ext uri="{FF2B5EF4-FFF2-40B4-BE49-F238E27FC236}">
                    <a16:creationId xmlns:a16="http://schemas.microsoft.com/office/drawing/2014/main" id="{A442B023-2ECC-4683-8154-88B4B8D0A9C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296" name="Graphic 295">
                <a:extLst>
                  <a:ext uri="{FF2B5EF4-FFF2-40B4-BE49-F238E27FC236}">
                    <a16:creationId xmlns:a16="http://schemas.microsoft.com/office/drawing/2014/main" id="{CBF1BE5C-DEF0-4B21-85A8-69015809B83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269" name="TextBox 268">
              <a:extLst>
                <a:ext uri="{FF2B5EF4-FFF2-40B4-BE49-F238E27FC236}">
                  <a16:creationId xmlns:a16="http://schemas.microsoft.com/office/drawing/2014/main" id="{70660C75-2F01-4954-B820-D8B1EF7CB055}"/>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273" name="Connector: Elbow 272">
              <a:extLst>
                <a:ext uri="{FF2B5EF4-FFF2-40B4-BE49-F238E27FC236}">
                  <a16:creationId xmlns:a16="http://schemas.microsoft.com/office/drawing/2014/main" id="{A80EBBFF-68CF-459A-AE96-C15BEBBB69CB}"/>
                </a:ext>
              </a:extLst>
            </p:cNvPr>
            <p:cNvCxnSpPr>
              <a:cxnSpLocks/>
              <a:endCxn id="261"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6" name="Group 275">
              <a:extLst>
                <a:ext uri="{FF2B5EF4-FFF2-40B4-BE49-F238E27FC236}">
                  <a16:creationId xmlns:a16="http://schemas.microsoft.com/office/drawing/2014/main" id="{080706A9-30D3-4CBE-8066-6A7CA4CCE396}"/>
                </a:ext>
              </a:extLst>
            </p:cNvPr>
            <p:cNvGrpSpPr/>
            <p:nvPr/>
          </p:nvGrpSpPr>
          <p:grpSpPr>
            <a:xfrm>
              <a:off x="833508" y="3851933"/>
              <a:ext cx="927194" cy="280149"/>
              <a:chOff x="800503" y="3847708"/>
              <a:chExt cx="927194" cy="280149"/>
            </a:xfrm>
          </p:grpSpPr>
          <p:grpSp>
            <p:nvGrpSpPr>
              <p:cNvPr id="284" name="Group 283">
                <a:extLst>
                  <a:ext uri="{FF2B5EF4-FFF2-40B4-BE49-F238E27FC236}">
                    <a16:creationId xmlns:a16="http://schemas.microsoft.com/office/drawing/2014/main" id="{342D6B22-1BEE-4A4B-B6AF-A8220F86A2A7}"/>
                  </a:ext>
                </a:extLst>
              </p:cNvPr>
              <p:cNvGrpSpPr/>
              <p:nvPr/>
            </p:nvGrpSpPr>
            <p:grpSpPr>
              <a:xfrm>
                <a:off x="800503" y="3853537"/>
                <a:ext cx="599974" cy="274320"/>
                <a:chOff x="5212239" y="4425879"/>
                <a:chExt cx="599974" cy="274320"/>
              </a:xfrm>
            </p:grpSpPr>
            <p:pic>
              <p:nvPicPr>
                <p:cNvPr id="286" name="Graphic 285">
                  <a:extLst>
                    <a:ext uri="{FF2B5EF4-FFF2-40B4-BE49-F238E27FC236}">
                      <a16:creationId xmlns:a16="http://schemas.microsoft.com/office/drawing/2014/main" id="{2B2CDC52-2AF3-4584-80C3-CD61DE38FBE0}"/>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287" name="Graphic 286">
                  <a:extLst>
                    <a:ext uri="{FF2B5EF4-FFF2-40B4-BE49-F238E27FC236}">
                      <a16:creationId xmlns:a16="http://schemas.microsoft.com/office/drawing/2014/main" id="{FC018FA8-BB89-4B40-BC61-1F71097CB509}"/>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285" name="Graphic 15">
                <a:extLst>
                  <a:ext uri="{FF2B5EF4-FFF2-40B4-BE49-F238E27FC236}">
                    <a16:creationId xmlns:a16="http://schemas.microsoft.com/office/drawing/2014/main" id="{C74421F5-A38A-480B-BE6B-584D1A6D361C}"/>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277" name="Group 276">
              <a:extLst>
                <a:ext uri="{FF2B5EF4-FFF2-40B4-BE49-F238E27FC236}">
                  <a16:creationId xmlns:a16="http://schemas.microsoft.com/office/drawing/2014/main" id="{3199ECB8-9E37-4612-A18C-27191543338E}"/>
                </a:ext>
              </a:extLst>
            </p:cNvPr>
            <p:cNvGrpSpPr/>
            <p:nvPr/>
          </p:nvGrpSpPr>
          <p:grpSpPr>
            <a:xfrm>
              <a:off x="663637" y="3493353"/>
              <a:ext cx="1264590" cy="257212"/>
              <a:chOff x="683701" y="3484468"/>
              <a:chExt cx="1264590" cy="257212"/>
            </a:xfrm>
          </p:grpSpPr>
          <p:pic>
            <p:nvPicPr>
              <p:cNvPr id="279" name="Graphic 278">
                <a:extLst>
                  <a:ext uri="{FF2B5EF4-FFF2-40B4-BE49-F238E27FC236}">
                    <a16:creationId xmlns:a16="http://schemas.microsoft.com/office/drawing/2014/main" id="{079D6659-6BFE-4D9D-99AE-D944912BFC7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280" name="Graphic 279">
                <a:extLst>
                  <a:ext uri="{FF2B5EF4-FFF2-40B4-BE49-F238E27FC236}">
                    <a16:creationId xmlns:a16="http://schemas.microsoft.com/office/drawing/2014/main" id="{28AD52DE-6C51-4DED-BF16-5DFF7E791E7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281" name="Graphic 280">
                <a:extLst>
                  <a:ext uri="{FF2B5EF4-FFF2-40B4-BE49-F238E27FC236}">
                    <a16:creationId xmlns:a16="http://schemas.microsoft.com/office/drawing/2014/main" id="{EEB82164-34E4-499D-AD3B-4FD201E9C45D}"/>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282" name="Graphic 281">
                <a:extLst>
                  <a:ext uri="{FF2B5EF4-FFF2-40B4-BE49-F238E27FC236}">
                    <a16:creationId xmlns:a16="http://schemas.microsoft.com/office/drawing/2014/main" id="{752DABEF-3D96-476A-B8AB-3FFEAEF45B43}"/>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283" name="Graphic 282">
                <a:extLst>
                  <a:ext uri="{FF2B5EF4-FFF2-40B4-BE49-F238E27FC236}">
                    <a16:creationId xmlns:a16="http://schemas.microsoft.com/office/drawing/2014/main" id="{488C187F-D929-470E-9DE3-994F1E2EDA1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278" name="Straight Connector 277">
              <a:extLst>
                <a:ext uri="{FF2B5EF4-FFF2-40B4-BE49-F238E27FC236}">
                  <a16:creationId xmlns:a16="http://schemas.microsoft.com/office/drawing/2014/main" id="{A68D71D2-CC7F-4535-A8ED-410A5ED18DF7}"/>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AC07326B-7DC3-4B96-AFB6-402A4A509364}"/>
              </a:ext>
              <a:ext uri="{C183D7F6-B498-43B3-948B-1728B52AA6E4}">
                <adec:decorative xmlns:adec="http://schemas.microsoft.com/office/drawing/2017/decorative" val="1"/>
              </a:ext>
            </a:extLst>
          </p:cNvPr>
          <p:cNvGrpSpPr/>
          <p:nvPr/>
        </p:nvGrpSpPr>
        <p:grpSpPr>
          <a:xfrm>
            <a:off x="7547307" y="3431279"/>
            <a:ext cx="2079128" cy="2276874"/>
            <a:chOff x="391950" y="3431282"/>
            <a:chExt cx="2079128" cy="2276874"/>
          </a:xfrm>
        </p:grpSpPr>
        <p:cxnSp>
          <p:nvCxnSpPr>
            <p:cNvPr id="304" name="Connector: Elbow 303">
              <a:extLst>
                <a:ext uri="{FF2B5EF4-FFF2-40B4-BE49-F238E27FC236}">
                  <a16:creationId xmlns:a16="http://schemas.microsoft.com/office/drawing/2014/main" id="{F3FEF94A-4B16-4066-9AB8-7C2E80359D60}"/>
                </a:ext>
              </a:extLst>
            </p:cNvPr>
            <p:cNvCxnSpPr>
              <a:cxnSpLocks/>
              <a:stCxn id="311" idx="3"/>
              <a:endCxn id="319"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DD350D2-E2E1-4EDD-91E1-62FD4FBF5488}"/>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2" name="TextBox 311">
              <a:extLst>
                <a:ext uri="{FF2B5EF4-FFF2-40B4-BE49-F238E27FC236}">
                  <a16:creationId xmlns:a16="http://schemas.microsoft.com/office/drawing/2014/main" id="{6A46E0BA-72CF-4A5D-8E41-46D8CD4B0685}"/>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318" name="Straight Connector 317">
              <a:extLst>
                <a:ext uri="{FF2B5EF4-FFF2-40B4-BE49-F238E27FC236}">
                  <a16:creationId xmlns:a16="http://schemas.microsoft.com/office/drawing/2014/main" id="{70AFEE7F-E3EA-4D33-9BBD-2EA8819467FB}"/>
                </a:ext>
                <a:ext uri="{C183D7F6-B498-43B3-948B-1728B52AA6E4}">
                  <adec:decorative xmlns:adec="http://schemas.microsoft.com/office/drawing/2017/decorative" val="1"/>
                </a:ext>
              </a:extLst>
            </p:cNvPr>
            <p:cNvCxnSpPr>
              <a:cxnSpLocks/>
              <a:endCxn id="312"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Rectangle 318">
              <a:extLst>
                <a:ext uri="{FF2B5EF4-FFF2-40B4-BE49-F238E27FC236}">
                  <a16:creationId xmlns:a16="http://schemas.microsoft.com/office/drawing/2014/main" id="{F3239ED4-3A79-418C-98BE-2CCEEA828145}"/>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0" name="TextBox 319">
              <a:extLst>
                <a:ext uri="{FF2B5EF4-FFF2-40B4-BE49-F238E27FC236}">
                  <a16:creationId xmlns:a16="http://schemas.microsoft.com/office/drawing/2014/main" id="{63B4807D-3999-4E6B-9870-D1B9AE76F004}"/>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321" name="Graphic 320">
              <a:extLst>
                <a:ext uri="{FF2B5EF4-FFF2-40B4-BE49-F238E27FC236}">
                  <a16:creationId xmlns:a16="http://schemas.microsoft.com/office/drawing/2014/main" id="{78D62F23-3207-4306-91BE-794F6E3BB8C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322" name="TextBox 321">
              <a:extLst>
                <a:ext uri="{FF2B5EF4-FFF2-40B4-BE49-F238E27FC236}">
                  <a16:creationId xmlns:a16="http://schemas.microsoft.com/office/drawing/2014/main" id="{D1B5B00E-74C8-4723-9C39-1EFCA88E5EF9}"/>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323" name="Connector: Elbow 322">
              <a:extLst>
                <a:ext uri="{FF2B5EF4-FFF2-40B4-BE49-F238E27FC236}">
                  <a16:creationId xmlns:a16="http://schemas.microsoft.com/office/drawing/2014/main" id="{8E5B0655-140B-4A54-B8E1-69CCCB2A47A6}"/>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4D626680-07E1-465F-A235-1E388783A957}"/>
                </a:ext>
              </a:extLst>
            </p:cNvPr>
            <p:cNvGrpSpPr/>
            <p:nvPr/>
          </p:nvGrpSpPr>
          <p:grpSpPr>
            <a:xfrm>
              <a:off x="444039" y="5263386"/>
              <a:ext cx="695535" cy="205828"/>
              <a:chOff x="3273478" y="5394119"/>
              <a:chExt cx="695535" cy="205828"/>
            </a:xfrm>
          </p:grpSpPr>
          <p:pic>
            <p:nvPicPr>
              <p:cNvPr id="417" name="Graphic 416">
                <a:extLst>
                  <a:ext uri="{FF2B5EF4-FFF2-40B4-BE49-F238E27FC236}">
                    <a16:creationId xmlns:a16="http://schemas.microsoft.com/office/drawing/2014/main" id="{3BE45D90-AAFF-4396-AB1E-150905B49F3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18" name="Graphic 417">
                <a:extLst>
                  <a:ext uri="{FF2B5EF4-FFF2-40B4-BE49-F238E27FC236}">
                    <a16:creationId xmlns:a16="http://schemas.microsoft.com/office/drawing/2014/main" id="{39E4A400-5E38-431B-9C47-E3AC73030F4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19" name="Graphic 418">
                <a:extLst>
                  <a:ext uri="{FF2B5EF4-FFF2-40B4-BE49-F238E27FC236}">
                    <a16:creationId xmlns:a16="http://schemas.microsoft.com/office/drawing/2014/main" id="{331CEDB9-F3B9-4277-9344-B6DA07A5B10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330" name="Group 329">
              <a:extLst>
                <a:ext uri="{FF2B5EF4-FFF2-40B4-BE49-F238E27FC236}">
                  <a16:creationId xmlns:a16="http://schemas.microsoft.com/office/drawing/2014/main" id="{BEE7D997-5784-4D9E-B608-83E6047FA7CF}"/>
                </a:ext>
              </a:extLst>
            </p:cNvPr>
            <p:cNvGrpSpPr/>
            <p:nvPr/>
          </p:nvGrpSpPr>
          <p:grpSpPr>
            <a:xfrm>
              <a:off x="792480" y="4687475"/>
              <a:ext cx="977696" cy="275562"/>
              <a:chOff x="3434433" y="4786760"/>
              <a:chExt cx="977696" cy="275562"/>
            </a:xfrm>
          </p:grpSpPr>
          <p:pic>
            <p:nvPicPr>
              <p:cNvPr id="414" name="Graphic 413">
                <a:extLst>
                  <a:ext uri="{FF2B5EF4-FFF2-40B4-BE49-F238E27FC236}">
                    <a16:creationId xmlns:a16="http://schemas.microsoft.com/office/drawing/2014/main" id="{7C1C7880-1979-47FF-9A80-EC4804F95C1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415" name="Graphic 414">
                <a:extLst>
                  <a:ext uri="{FF2B5EF4-FFF2-40B4-BE49-F238E27FC236}">
                    <a16:creationId xmlns:a16="http://schemas.microsoft.com/office/drawing/2014/main" id="{12D67E12-BBE6-4B0F-B7CD-BF244DE2099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416" name="Graphic 415">
                <a:extLst>
                  <a:ext uri="{FF2B5EF4-FFF2-40B4-BE49-F238E27FC236}">
                    <a16:creationId xmlns:a16="http://schemas.microsoft.com/office/drawing/2014/main" id="{A343C365-7D9A-4874-B85F-1B9A6582E15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331" name="TextBox 330">
              <a:extLst>
                <a:ext uri="{FF2B5EF4-FFF2-40B4-BE49-F238E27FC236}">
                  <a16:creationId xmlns:a16="http://schemas.microsoft.com/office/drawing/2014/main" id="{A2D9EA74-0DC7-43A8-A0D5-527142089B01}"/>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339" name="Connector: Elbow 338">
              <a:extLst>
                <a:ext uri="{FF2B5EF4-FFF2-40B4-BE49-F238E27FC236}">
                  <a16:creationId xmlns:a16="http://schemas.microsoft.com/office/drawing/2014/main" id="{C2F1DF76-72BA-4628-A923-41ECA35422FC}"/>
                </a:ext>
              </a:extLst>
            </p:cNvPr>
            <p:cNvCxnSpPr>
              <a:cxnSpLocks/>
              <a:endCxn id="319"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EDD7F369-3B72-460D-A50B-E077BD092353}"/>
                </a:ext>
              </a:extLst>
            </p:cNvPr>
            <p:cNvGrpSpPr/>
            <p:nvPr/>
          </p:nvGrpSpPr>
          <p:grpSpPr>
            <a:xfrm>
              <a:off x="833508" y="3851933"/>
              <a:ext cx="927194" cy="280149"/>
              <a:chOff x="800503" y="3847708"/>
              <a:chExt cx="927194" cy="280149"/>
            </a:xfrm>
          </p:grpSpPr>
          <p:grpSp>
            <p:nvGrpSpPr>
              <p:cNvPr id="365" name="Group 364">
                <a:extLst>
                  <a:ext uri="{FF2B5EF4-FFF2-40B4-BE49-F238E27FC236}">
                    <a16:creationId xmlns:a16="http://schemas.microsoft.com/office/drawing/2014/main" id="{825D345E-F178-4C8F-B54C-2CA70CCDBFD1}"/>
                  </a:ext>
                </a:extLst>
              </p:cNvPr>
              <p:cNvGrpSpPr/>
              <p:nvPr/>
            </p:nvGrpSpPr>
            <p:grpSpPr>
              <a:xfrm>
                <a:off x="800503" y="3853537"/>
                <a:ext cx="599974" cy="274320"/>
                <a:chOff x="5212239" y="4425879"/>
                <a:chExt cx="599974" cy="274320"/>
              </a:xfrm>
            </p:grpSpPr>
            <p:pic>
              <p:nvPicPr>
                <p:cNvPr id="376" name="Graphic 375">
                  <a:extLst>
                    <a:ext uri="{FF2B5EF4-FFF2-40B4-BE49-F238E27FC236}">
                      <a16:creationId xmlns:a16="http://schemas.microsoft.com/office/drawing/2014/main" id="{E97C5912-F14B-42EF-AB97-540BADD20354}"/>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410" name="Graphic 409">
                  <a:extLst>
                    <a:ext uri="{FF2B5EF4-FFF2-40B4-BE49-F238E27FC236}">
                      <a16:creationId xmlns:a16="http://schemas.microsoft.com/office/drawing/2014/main" id="{32198C73-CBFF-4A7C-84E7-AE9A0E9874BA}"/>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366" name="Graphic 15">
                <a:extLst>
                  <a:ext uri="{FF2B5EF4-FFF2-40B4-BE49-F238E27FC236}">
                    <a16:creationId xmlns:a16="http://schemas.microsoft.com/office/drawing/2014/main" id="{2CE69CCA-AB78-490A-A3B2-56490CA3445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343" name="Group 342">
              <a:extLst>
                <a:ext uri="{FF2B5EF4-FFF2-40B4-BE49-F238E27FC236}">
                  <a16:creationId xmlns:a16="http://schemas.microsoft.com/office/drawing/2014/main" id="{FA9BD0E5-B0CB-429A-BC53-47325825FC73}"/>
                </a:ext>
              </a:extLst>
            </p:cNvPr>
            <p:cNvGrpSpPr/>
            <p:nvPr/>
          </p:nvGrpSpPr>
          <p:grpSpPr>
            <a:xfrm>
              <a:off x="663637" y="3493353"/>
              <a:ext cx="1264590" cy="257212"/>
              <a:chOff x="683701" y="3484468"/>
              <a:chExt cx="1264590" cy="257212"/>
            </a:xfrm>
          </p:grpSpPr>
          <p:pic>
            <p:nvPicPr>
              <p:cNvPr id="346" name="Graphic 345">
                <a:extLst>
                  <a:ext uri="{FF2B5EF4-FFF2-40B4-BE49-F238E27FC236}">
                    <a16:creationId xmlns:a16="http://schemas.microsoft.com/office/drawing/2014/main" id="{A4D942FF-0A71-4E06-8B1B-A64EC86D76A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349" name="Graphic 348">
                <a:extLst>
                  <a:ext uri="{FF2B5EF4-FFF2-40B4-BE49-F238E27FC236}">
                    <a16:creationId xmlns:a16="http://schemas.microsoft.com/office/drawing/2014/main" id="{B1A8A9F6-ED0B-42A6-98D0-48C17850078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359" name="Graphic 358">
                <a:extLst>
                  <a:ext uri="{FF2B5EF4-FFF2-40B4-BE49-F238E27FC236}">
                    <a16:creationId xmlns:a16="http://schemas.microsoft.com/office/drawing/2014/main" id="{E54721E9-83D9-4C14-ACDB-B8F75FBE19F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360" name="Graphic 359">
                <a:extLst>
                  <a:ext uri="{FF2B5EF4-FFF2-40B4-BE49-F238E27FC236}">
                    <a16:creationId xmlns:a16="http://schemas.microsoft.com/office/drawing/2014/main" id="{EFB2407A-BF84-4B48-B42F-DA70F61B32E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361" name="Graphic 360">
                <a:extLst>
                  <a:ext uri="{FF2B5EF4-FFF2-40B4-BE49-F238E27FC236}">
                    <a16:creationId xmlns:a16="http://schemas.microsoft.com/office/drawing/2014/main" id="{730AB251-9452-4D90-9B4F-6898328D371D}"/>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344" name="Straight Connector 343">
              <a:extLst>
                <a:ext uri="{FF2B5EF4-FFF2-40B4-BE49-F238E27FC236}">
                  <a16:creationId xmlns:a16="http://schemas.microsoft.com/office/drawing/2014/main" id="{E0697BA4-61BB-4F28-84FD-8859CCD0F94E}"/>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0" name="Group 419">
            <a:extLst>
              <a:ext uri="{FF2B5EF4-FFF2-40B4-BE49-F238E27FC236}">
                <a16:creationId xmlns:a16="http://schemas.microsoft.com/office/drawing/2014/main" id="{DF75B96A-A4D1-4D75-AF0E-3F5019FA172E}"/>
              </a:ext>
              <a:ext uri="{C183D7F6-B498-43B3-948B-1728B52AA6E4}">
                <adec:decorative xmlns:adec="http://schemas.microsoft.com/office/drawing/2017/decorative" val="1"/>
              </a:ext>
            </a:extLst>
          </p:cNvPr>
          <p:cNvGrpSpPr/>
          <p:nvPr/>
        </p:nvGrpSpPr>
        <p:grpSpPr>
          <a:xfrm>
            <a:off x="9932426" y="3431278"/>
            <a:ext cx="2079128" cy="2276874"/>
            <a:chOff x="391950" y="3431282"/>
            <a:chExt cx="2079128" cy="2276874"/>
          </a:xfrm>
        </p:grpSpPr>
        <p:cxnSp>
          <p:nvCxnSpPr>
            <p:cNvPr id="421" name="Connector: Elbow 420">
              <a:extLst>
                <a:ext uri="{FF2B5EF4-FFF2-40B4-BE49-F238E27FC236}">
                  <a16:creationId xmlns:a16="http://schemas.microsoft.com/office/drawing/2014/main" id="{378AE98C-9096-4550-8C22-DBEF4FDD704F}"/>
                </a:ext>
              </a:extLst>
            </p:cNvPr>
            <p:cNvCxnSpPr>
              <a:cxnSpLocks/>
              <a:stCxn id="425" idx="3"/>
              <a:endCxn id="428" idx="3"/>
            </p:cNvCxnSpPr>
            <p:nvPr/>
          </p:nvCxnSpPr>
          <p:spPr>
            <a:xfrm flipH="1" flipV="1">
              <a:off x="1959537" y="3919149"/>
              <a:ext cx="2170" cy="1025094"/>
            </a:xfrm>
            <a:prstGeom prst="bentConnector3">
              <a:avLst>
                <a:gd name="adj1" fmla="val -13655945"/>
              </a:avLst>
            </a:prstGeom>
            <a:ln w="12700">
              <a:solidFill>
                <a:srgbClr val="68F8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5" name="Rectangle 424">
              <a:extLst>
                <a:ext uri="{FF2B5EF4-FFF2-40B4-BE49-F238E27FC236}">
                  <a16:creationId xmlns:a16="http://schemas.microsoft.com/office/drawing/2014/main" id="{261E7986-D545-44C7-AC70-1D9399D5D6AA}"/>
                </a:ext>
              </a:extLst>
            </p:cNvPr>
            <p:cNvSpPr/>
            <p:nvPr/>
          </p:nvSpPr>
          <p:spPr bwMode="auto">
            <a:xfrm>
              <a:off x="630157" y="4647063"/>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6" name="TextBox 425">
              <a:extLst>
                <a:ext uri="{FF2B5EF4-FFF2-40B4-BE49-F238E27FC236}">
                  <a16:creationId xmlns:a16="http://schemas.microsoft.com/office/drawing/2014/main" id="{0867D3C2-C906-4EA2-B828-3EE48BA10E3D}"/>
                </a:ext>
              </a:extLst>
            </p:cNvPr>
            <p:cNvSpPr txBox="1"/>
            <p:nvPr/>
          </p:nvSpPr>
          <p:spPr>
            <a:xfrm>
              <a:off x="776862" y="4950814"/>
              <a:ext cx="10226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Kubernetes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cxnSp>
          <p:nvCxnSpPr>
            <p:cNvPr id="427" name="Straight Connector 426">
              <a:extLst>
                <a:ext uri="{FF2B5EF4-FFF2-40B4-BE49-F238E27FC236}">
                  <a16:creationId xmlns:a16="http://schemas.microsoft.com/office/drawing/2014/main" id="{4F735F3D-2B80-4BEB-8DC4-F58EF0598FFC}"/>
                </a:ext>
                <a:ext uri="{C183D7F6-B498-43B3-948B-1728B52AA6E4}">
                  <adec:decorative xmlns:adec="http://schemas.microsoft.com/office/drawing/2017/decorative" val="1"/>
                </a:ext>
              </a:extLst>
            </p:cNvPr>
            <p:cNvCxnSpPr>
              <a:cxnSpLocks/>
              <a:endCxn id="426" idx="2"/>
            </p:cNvCxnSpPr>
            <p:nvPr/>
          </p:nvCxnSpPr>
          <p:spPr>
            <a:xfrm flipH="1" flipV="1">
              <a:off x="1288192" y="5258591"/>
              <a:ext cx="0" cy="22911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57F95B8C-DE8A-48C4-BB89-8115647563AD}"/>
                </a:ext>
              </a:extLst>
            </p:cNvPr>
            <p:cNvSpPr/>
            <p:nvPr/>
          </p:nvSpPr>
          <p:spPr bwMode="auto">
            <a:xfrm>
              <a:off x="627987" y="3431282"/>
              <a:ext cx="1331550" cy="97573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9" name="TextBox 428">
              <a:extLst>
                <a:ext uri="{FF2B5EF4-FFF2-40B4-BE49-F238E27FC236}">
                  <a16:creationId xmlns:a16="http://schemas.microsoft.com/office/drawing/2014/main" id="{6C3EE115-AB86-4521-8339-6D35ECB5F046}"/>
                </a:ext>
              </a:extLst>
            </p:cNvPr>
            <p:cNvSpPr txBox="1"/>
            <p:nvPr/>
          </p:nvSpPr>
          <p:spPr>
            <a:xfrm>
              <a:off x="597512" y="4109836"/>
              <a:ext cx="134618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services (data/app/ML)</a:t>
              </a: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30" name="Graphic 429">
              <a:extLst>
                <a:ext uri="{FF2B5EF4-FFF2-40B4-BE49-F238E27FC236}">
                  <a16:creationId xmlns:a16="http://schemas.microsoft.com/office/drawing/2014/main" id="{8F8BA313-1478-441B-8A50-3BABA99F603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33814" y="4638601"/>
              <a:ext cx="272606" cy="272606"/>
            </a:xfrm>
            <a:prstGeom prst="rect">
              <a:avLst/>
            </a:prstGeom>
          </p:spPr>
        </p:pic>
        <p:sp>
          <p:nvSpPr>
            <p:cNvPr id="431" name="TextBox 430">
              <a:extLst>
                <a:ext uri="{FF2B5EF4-FFF2-40B4-BE49-F238E27FC236}">
                  <a16:creationId xmlns:a16="http://schemas.microsoft.com/office/drawing/2014/main" id="{2204BE46-A351-49BD-B02B-D18651FE08C0}"/>
                </a:ext>
              </a:extLst>
            </p:cNvPr>
            <p:cNvSpPr txBox="1"/>
            <p:nvPr/>
          </p:nvSpPr>
          <p:spPr>
            <a:xfrm>
              <a:off x="1202014" y="4367756"/>
              <a:ext cx="1269064" cy="307777"/>
            </a:xfrm>
            <a:prstGeom prst="rect">
              <a:avLst/>
            </a:prstGeom>
            <a:noFill/>
            <a:ln>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Custom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68F8AD"/>
                  </a:solidFill>
                  <a:effectLst/>
                  <a:uLnTx/>
                  <a:uFillTx/>
                  <a:latin typeface="Segoe UI Semibold"/>
                  <a:ea typeface="+mn-ea"/>
                  <a:cs typeface="Segoe UI" pitchFamily="34" charset="0"/>
                </a:rPr>
                <a:t>Mapping</a:t>
              </a:r>
              <a:endParaRPr kumimoji="0" lang="en-US" sz="1800" b="0" i="0" u="none" strike="noStrike" kern="1200" cap="none" spc="0" normalizeH="0" baseline="0" noProof="0">
                <a:ln>
                  <a:noFill/>
                </a:ln>
                <a:solidFill>
                  <a:srgbClr val="68F8AD"/>
                </a:solidFill>
                <a:effectLst/>
                <a:uLnTx/>
                <a:uFillTx/>
                <a:latin typeface="Segoe UI Semibold"/>
                <a:ea typeface="+mn-ea"/>
                <a:cs typeface="Segoe UI" pitchFamily="34" charset="0"/>
              </a:endParaRPr>
            </a:p>
          </p:txBody>
        </p:sp>
        <p:cxnSp>
          <p:nvCxnSpPr>
            <p:cNvPr id="432" name="Connector: Elbow 431">
              <a:extLst>
                <a:ext uri="{FF2B5EF4-FFF2-40B4-BE49-F238E27FC236}">
                  <a16:creationId xmlns:a16="http://schemas.microsoft.com/office/drawing/2014/main" id="{C1659CCA-E9CB-4419-8D15-ADD21B9B323D}"/>
                </a:ext>
              </a:extLst>
            </p:cNvPr>
            <p:cNvCxnSpPr>
              <a:cxnSpLocks/>
            </p:cNvCxnSpPr>
            <p:nvPr/>
          </p:nvCxnSpPr>
          <p:spPr>
            <a:xfrm flipH="1" flipV="1">
              <a:off x="1959537" y="3787916"/>
              <a:ext cx="2170" cy="1920240"/>
            </a:xfrm>
            <a:prstGeom prst="bentConnector3">
              <a:avLst>
                <a:gd name="adj1" fmla="val -16777281"/>
              </a:avLst>
            </a:prstGeom>
            <a:ln w="12700">
              <a:solidFill>
                <a:schemeClr val="tx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3" name="Group 432">
              <a:extLst>
                <a:ext uri="{FF2B5EF4-FFF2-40B4-BE49-F238E27FC236}">
                  <a16:creationId xmlns:a16="http://schemas.microsoft.com/office/drawing/2014/main" id="{1ADB2CC9-A763-4F5E-B871-F04284466099}"/>
                </a:ext>
              </a:extLst>
            </p:cNvPr>
            <p:cNvGrpSpPr/>
            <p:nvPr/>
          </p:nvGrpSpPr>
          <p:grpSpPr>
            <a:xfrm>
              <a:off x="444039" y="5263386"/>
              <a:ext cx="695535" cy="205828"/>
              <a:chOff x="3273478" y="5394119"/>
              <a:chExt cx="695535" cy="205828"/>
            </a:xfrm>
          </p:grpSpPr>
          <p:pic>
            <p:nvPicPr>
              <p:cNvPr id="458" name="Graphic 457">
                <a:extLst>
                  <a:ext uri="{FF2B5EF4-FFF2-40B4-BE49-F238E27FC236}">
                    <a16:creationId xmlns:a16="http://schemas.microsoft.com/office/drawing/2014/main" id="{FEE2D484-81F8-433C-BC96-C556848E258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517040" y="5398779"/>
                <a:ext cx="207264" cy="201168"/>
              </a:xfrm>
              <a:prstGeom prst="rect">
                <a:avLst/>
              </a:prstGeom>
            </p:spPr>
          </p:pic>
          <p:pic>
            <p:nvPicPr>
              <p:cNvPr id="459" name="Graphic 458">
                <a:extLst>
                  <a:ext uri="{FF2B5EF4-FFF2-40B4-BE49-F238E27FC236}">
                    <a16:creationId xmlns:a16="http://schemas.microsoft.com/office/drawing/2014/main" id="{D8BA92C3-2928-445D-AEF9-69B6733CDDD4}"/>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3273478" y="5399336"/>
                <a:ext cx="206117" cy="200055"/>
              </a:xfrm>
              <a:prstGeom prst="rect">
                <a:avLst/>
              </a:prstGeom>
            </p:spPr>
          </p:pic>
          <p:pic>
            <p:nvPicPr>
              <p:cNvPr id="461" name="Graphic 460">
                <a:extLst>
                  <a:ext uri="{FF2B5EF4-FFF2-40B4-BE49-F238E27FC236}">
                    <a16:creationId xmlns:a16="http://schemas.microsoft.com/office/drawing/2014/main" id="{3F19A71A-AC97-4274-931E-0EA174C8008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61749" y="5394119"/>
                <a:ext cx="207264" cy="201168"/>
              </a:xfrm>
              <a:prstGeom prst="rect">
                <a:avLst/>
              </a:prstGeom>
            </p:spPr>
          </p:pic>
        </p:grpSp>
        <p:grpSp>
          <p:nvGrpSpPr>
            <p:cNvPr id="434" name="Group 433">
              <a:extLst>
                <a:ext uri="{FF2B5EF4-FFF2-40B4-BE49-F238E27FC236}">
                  <a16:creationId xmlns:a16="http://schemas.microsoft.com/office/drawing/2014/main" id="{6FE8AF1D-F9E6-4FD6-9580-45F5ECBF2E05}"/>
                </a:ext>
              </a:extLst>
            </p:cNvPr>
            <p:cNvGrpSpPr/>
            <p:nvPr/>
          </p:nvGrpSpPr>
          <p:grpSpPr>
            <a:xfrm>
              <a:off x="792480" y="4687475"/>
              <a:ext cx="977696" cy="275562"/>
              <a:chOff x="3434433" y="4786760"/>
              <a:chExt cx="977696" cy="275562"/>
            </a:xfrm>
          </p:grpSpPr>
          <p:pic>
            <p:nvPicPr>
              <p:cNvPr id="454" name="Graphic 453">
                <a:extLst>
                  <a:ext uri="{FF2B5EF4-FFF2-40B4-BE49-F238E27FC236}">
                    <a16:creationId xmlns:a16="http://schemas.microsoft.com/office/drawing/2014/main" id="{2BA7BA60-C9AE-46B5-B247-4D04CA19197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434433" y="4788002"/>
                <a:ext cx="274320" cy="274320"/>
              </a:xfrm>
              <a:prstGeom prst="rect">
                <a:avLst/>
              </a:prstGeom>
            </p:spPr>
          </p:pic>
          <p:pic>
            <p:nvPicPr>
              <p:cNvPr id="455" name="Graphic 454">
                <a:extLst>
                  <a:ext uri="{FF2B5EF4-FFF2-40B4-BE49-F238E27FC236}">
                    <a16:creationId xmlns:a16="http://schemas.microsoft.com/office/drawing/2014/main" id="{12FDA6C0-F021-41B1-A288-2CAE63652B2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6121" y="4787381"/>
                <a:ext cx="274320" cy="274320"/>
              </a:xfrm>
              <a:prstGeom prst="rect">
                <a:avLst/>
              </a:prstGeom>
            </p:spPr>
          </p:pic>
          <p:pic>
            <p:nvPicPr>
              <p:cNvPr id="457" name="Graphic 456">
                <a:extLst>
                  <a:ext uri="{FF2B5EF4-FFF2-40B4-BE49-F238E27FC236}">
                    <a16:creationId xmlns:a16="http://schemas.microsoft.com/office/drawing/2014/main" id="{46FAE197-2EB8-4F2B-B9AC-F125C4C99ED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137809" y="4786760"/>
                <a:ext cx="274320" cy="274320"/>
              </a:xfrm>
              <a:prstGeom prst="rect">
                <a:avLst/>
              </a:prstGeom>
            </p:spPr>
          </p:pic>
        </p:grpSp>
        <p:sp>
          <p:nvSpPr>
            <p:cNvPr id="435" name="TextBox 434">
              <a:extLst>
                <a:ext uri="{FF2B5EF4-FFF2-40B4-BE49-F238E27FC236}">
                  <a16:creationId xmlns:a16="http://schemas.microsoft.com/office/drawing/2014/main" id="{36BA8AFF-0CCB-4B2D-A553-02BF956A1F3B}"/>
                </a:ext>
              </a:extLst>
            </p:cNvPr>
            <p:cNvSpPr txBox="1"/>
            <p:nvPr/>
          </p:nvSpPr>
          <p:spPr>
            <a:xfrm>
              <a:off x="1276755" y="5263486"/>
              <a:ext cx="1163390"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D2D2D2"/>
                  </a:solidFill>
                  <a:effectLst/>
                  <a:uLnTx/>
                  <a:uFillTx/>
                  <a:latin typeface="Segoe UI Semibold"/>
                  <a:ea typeface="+mn-ea"/>
                  <a:cs typeface="Segoe UI" pitchFamily="34" charset="0"/>
                </a:rPr>
                <a:t>Kubernetes Resources</a:t>
              </a:r>
              <a:endParaRPr kumimoji="0" lang="en-US" sz="1800" b="0" i="0" u="none" strike="noStrike" kern="1200" cap="none" spc="0" normalizeH="0" baseline="0" noProof="0">
                <a:ln>
                  <a:noFill/>
                </a:ln>
                <a:solidFill>
                  <a:srgbClr val="D2D2D2"/>
                </a:solidFill>
                <a:effectLst/>
                <a:uLnTx/>
                <a:uFillTx/>
                <a:latin typeface="Segoe UI Semibold"/>
                <a:ea typeface="+mn-ea"/>
                <a:cs typeface="Segoe UI" pitchFamily="34" charset="0"/>
              </a:endParaRPr>
            </a:p>
          </p:txBody>
        </p:sp>
        <p:cxnSp>
          <p:nvCxnSpPr>
            <p:cNvPr id="437" name="Connector: Elbow 436">
              <a:extLst>
                <a:ext uri="{FF2B5EF4-FFF2-40B4-BE49-F238E27FC236}">
                  <a16:creationId xmlns:a16="http://schemas.microsoft.com/office/drawing/2014/main" id="{9A5C8470-8E59-4408-A273-FE4F00931632}"/>
                </a:ext>
              </a:extLst>
            </p:cNvPr>
            <p:cNvCxnSpPr>
              <a:cxnSpLocks/>
              <a:endCxn id="428" idx="1"/>
            </p:cNvCxnSpPr>
            <p:nvPr/>
          </p:nvCxnSpPr>
          <p:spPr>
            <a:xfrm rot="5400000" flipH="1" flipV="1">
              <a:off x="-312589" y="4623689"/>
              <a:ext cx="1645115" cy="236037"/>
            </a:xfrm>
            <a:prstGeom prst="bentConnector2">
              <a:avLst/>
            </a:prstGeom>
            <a:ln w="12700">
              <a:solidFill>
                <a:srgbClr val="E5A56B"/>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9" name="Group 438">
              <a:extLst>
                <a:ext uri="{FF2B5EF4-FFF2-40B4-BE49-F238E27FC236}">
                  <a16:creationId xmlns:a16="http://schemas.microsoft.com/office/drawing/2014/main" id="{3ED3A37B-5404-4AE1-BC3B-0F153A944F21}"/>
                </a:ext>
              </a:extLst>
            </p:cNvPr>
            <p:cNvGrpSpPr/>
            <p:nvPr/>
          </p:nvGrpSpPr>
          <p:grpSpPr>
            <a:xfrm>
              <a:off x="833508" y="3851933"/>
              <a:ext cx="927194" cy="280149"/>
              <a:chOff x="800503" y="3847708"/>
              <a:chExt cx="927194" cy="280149"/>
            </a:xfrm>
          </p:grpSpPr>
          <p:grpSp>
            <p:nvGrpSpPr>
              <p:cNvPr id="447" name="Group 446">
                <a:extLst>
                  <a:ext uri="{FF2B5EF4-FFF2-40B4-BE49-F238E27FC236}">
                    <a16:creationId xmlns:a16="http://schemas.microsoft.com/office/drawing/2014/main" id="{86AE143C-01F7-4343-95C5-487F28DC4D8F}"/>
                  </a:ext>
                </a:extLst>
              </p:cNvPr>
              <p:cNvGrpSpPr/>
              <p:nvPr/>
            </p:nvGrpSpPr>
            <p:grpSpPr>
              <a:xfrm>
                <a:off x="800503" y="3853537"/>
                <a:ext cx="599974" cy="274320"/>
                <a:chOff x="5212239" y="4425879"/>
                <a:chExt cx="599974" cy="274320"/>
              </a:xfrm>
            </p:grpSpPr>
            <p:pic>
              <p:nvPicPr>
                <p:cNvPr id="449" name="Graphic 448">
                  <a:extLst>
                    <a:ext uri="{FF2B5EF4-FFF2-40B4-BE49-F238E27FC236}">
                      <a16:creationId xmlns:a16="http://schemas.microsoft.com/office/drawing/2014/main" id="{49531FA4-E883-49ED-B990-F476AF94F3F4}"/>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7893" y="4425879"/>
                  <a:ext cx="274320" cy="274320"/>
                </a:xfrm>
                <a:prstGeom prst="rect">
                  <a:avLst/>
                </a:prstGeom>
              </p:spPr>
            </p:pic>
            <p:pic>
              <p:nvPicPr>
                <p:cNvPr id="450" name="Graphic 449">
                  <a:extLst>
                    <a:ext uri="{FF2B5EF4-FFF2-40B4-BE49-F238E27FC236}">
                      <a16:creationId xmlns:a16="http://schemas.microsoft.com/office/drawing/2014/main" id="{84B93682-DA8E-4DF4-B648-2E6DC94F86D2}"/>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212239" y="4425879"/>
                  <a:ext cx="274320" cy="274320"/>
                </a:xfrm>
                <a:prstGeom prst="rect">
                  <a:avLst/>
                </a:prstGeom>
              </p:spPr>
            </p:pic>
          </p:grpSp>
          <p:pic>
            <p:nvPicPr>
              <p:cNvPr id="448" name="Graphic 15">
                <a:extLst>
                  <a:ext uri="{FF2B5EF4-FFF2-40B4-BE49-F238E27FC236}">
                    <a16:creationId xmlns:a16="http://schemas.microsoft.com/office/drawing/2014/main" id="{E5DE60E2-732D-4037-A5CB-8A957665C94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453377" y="3847708"/>
                <a:ext cx="274320" cy="274320"/>
              </a:xfrm>
              <a:prstGeom prst="rect">
                <a:avLst/>
              </a:prstGeom>
            </p:spPr>
          </p:pic>
        </p:grpSp>
        <p:grpSp>
          <p:nvGrpSpPr>
            <p:cNvPr id="440" name="Group 439">
              <a:extLst>
                <a:ext uri="{FF2B5EF4-FFF2-40B4-BE49-F238E27FC236}">
                  <a16:creationId xmlns:a16="http://schemas.microsoft.com/office/drawing/2014/main" id="{6324DF47-CAE3-4BAC-BDAA-877374DA8D2F}"/>
                </a:ext>
              </a:extLst>
            </p:cNvPr>
            <p:cNvGrpSpPr/>
            <p:nvPr/>
          </p:nvGrpSpPr>
          <p:grpSpPr>
            <a:xfrm>
              <a:off x="663637" y="3493353"/>
              <a:ext cx="1264590" cy="257212"/>
              <a:chOff x="683701" y="3484468"/>
              <a:chExt cx="1264590" cy="257212"/>
            </a:xfrm>
          </p:grpSpPr>
          <p:pic>
            <p:nvPicPr>
              <p:cNvPr id="442" name="Graphic 441">
                <a:extLst>
                  <a:ext uri="{FF2B5EF4-FFF2-40B4-BE49-F238E27FC236}">
                    <a16:creationId xmlns:a16="http://schemas.microsoft.com/office/drawing/2014/main" id="{77A7BE5B-8D09-4AFC-9F44-837F1B7F4B6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3701" y="3487086"/>
                <a:ext cx="228600" cy="228600"/>
              </a:xfrm>
              <a:prstGeom prst="rect">
                <a:avLst/>
              </a:prstGeom>
            </p:spPr>
          </p:pic>
          <p:pic>
            <p:nvPicPr>
              <p:cNvPr id="443" name="Graphic 442">
                <a:extLst>
                  <a:ext uri="{FF2B5EF4-FFF2-40B4-BE49-F238E27FC236}">
                    <a16:creationId xmlns:a16="http://schemas.microsoft.com/office/drawing/2014/main" id="{D5C91AA3-9CB6-40FD-A18A-887967781228}"/>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9570" y="3494041"/>
                <a:ext cx="228601" cy="228600"/>
              </a:xfrm>
              <a:prstGeom prst="rect">
                <a:avLst/>
              </a:prstGeom>
            </p:spPr>
          </p:pic>
          <p:pic>
            <p:nvPicPr>
              <p:cNvPr id="444" name="Graphic 443">
                <a:extLst>
                  <a:ext uri="{FF2B5EF4-FFF2-40B4-BE49-F238E27FC236}">
                    <a16:creationId xmlns:a16="http://schemas.microsoft.com/office/drawing/2014/main" id="{137E469B-6725-498E-A419-845DBEEC60C6}"/>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99007" y="3484468"/>
                <a:ext cx="228600" cy="228600"/>
              </a:xfrm>
              <a:prstGeom prst="rect">
                <a:avLst/>
              </a:prstGeom>
            </p:spPr>
          </p:pic>
          <p:pic>
            <p:nvPicPr>
              <p:cNvPr id="445" name="Graphic 444">
                <a:extLst>
                  <a:ext uri="{FF2B5EF4-FFF2-40B4-BE49-F238E27FC236}">
                    <a16:creationId xmlns:a16="http://schemas.microsoft.com/office/drawing/2014/main" id="{C828025B-BF7E-4A5C-8DE9-0E66A560011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719691" y="3508064"/>
                <a:ext cx="228600" cy="228600"/>
              </a:xfrm>
              <a:prstGeom prst="rect">
                <a:avLst/>
              </a:prstGeom>
            </p:spPr>
          </p:pic>
          <p:pic>
            <p:nvPicPr>
              <p:cNvPr id="446" name="Graphic 445">
                <a:extLst>
                  <a:ext uri="{FF2B5EF4-FFF2-40B4-BE49-F238E27FC236}">
                    <a16:creationId xmlns:a16="http://schemas.microsoft.com/office/drawing/2014/main" id="{9A9EBE72-1A68-4F4F-9F4B-D8CE8BA9C9B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469676" y="3513080"/>
                <a:ext cx="228600" cy="228600"/>
              </a:xfrm>
              <a:prstGeom prst="rect">
                <a:avLst/>
              </a:prstGeom>
            </p:spPr>
          </p:pic>
        </p:grpSp>
        <p:cxnSp>
          <p:nvCxnSpPr>
            <p:cNvPr id="441" name="Straight Connector 440">
              <a:extLst>
                <a:ext uri="{FF2B5EF4-FFF2-40B4-BE49-F238E27FC236}">
                  <a16:creationId xmlns:a16="http://schemas.microsoft.com/office/drawing/2014/main" id="{9CA9E041-958D-4F0F-9992-392B5790950A}"/>
                </a:ext>
                <a:ext uri="{C183D7F6-B498-43B3-948B-1728B52AA6E4}">
                  <adec:decorative xmlns:adec="http://schemas.microsoft.com/office/drawing/2017/decorative" val="1"/>
                </a:ext>
              </a:extLst>
            </p:cNvPr>
            <p:cNvCxnSpPr>
              <a:cxnSpLocks/>
            </p:cNvCxnSpPr>
            <p:nvPr/>
          </p:nvCxnSpPr>
          <p:spPr>
            <a:xfrm flipV="1">
              <a:off x="1288192" y="4407016"/>
              <a:ext cx="0" cy="246271"/>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73" name="Rectangle 472">
            <a:extLst>
              <a:ext uri="{FF2B5EF4-FFF2-40B4-BE49-F238E27FC236}">
                <a16:creationId xmlns:a16="http://schemas.microsoft.com/office/drawing/2014/main" id="{EF3A288D-5BE1-4EF1-883E-EA90688EE3A6}"/>
              </a:ext>
              <a:ext uri="{C183D7F6-B498-43B3-948B-1728B52AA6E4}">
                <adec:decorative xmlns:adec="http://schemas.microsoft.com/office/drawing/2017/decorative" val="1"/>
              </a:ext>
            </a:extLst>
          </p:cNvPr>
          <p:cNvSpPr/>
          <p:nvPr/>
        </p:nvSpPr>
        <p:spPr bwMode="auto">
          <a:xfrm>
            <a:off x="30132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74" name="TextBox 473">
            <a:extLst>
              <a:ext uri="{FF2B5EF4-FFF2-40B4-BE49-F238E27FC236}">
                <a16:creationId xmlns:a16="http://schemas.microsoft.com/office/drawing/2014/main" id="{7B909FB0-1B46-42AF-9D98-00BA3CD31713}"/>
              </a:ext>
              <a:ext uri="{C183D7F6-B498-43B3-948B-1728B52AA6E4}">
                <adec:decorative xmlns:adec="http://schemas.microsoft.com/office/drawing/2017/decorative" val="1"/>
              </a:ext>
            </a:extLst>
          </p:cNvPr>
          <p:cNvSpPr txBox="1"/>
          <p:nvPr/>
        </p:nvSpPr>
        <p:spPr>
          <a:xfrm>
            <a:off x="29135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Kubernetes Service (AKS) on Azure Stack HCI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pic>
        <p:nvPicPr>
          <p:cNvPr id="475" name="Graphic 474">
            <a:extLst>
              <a:ext uri="{FF2B5EF4-FFF2-40B4-BE49-F238E27FC236}">
                <a16:creationId xmlns:a16="http://schemas.microsoft.com/office/drawing/2014/main" id="{52C49DD9-CFB6-4C18-983C-69618EC0FC3D}"/>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188864" y="5569048"/>
            <a:ext cx="258328" cy="274320"/>
          </a:xfrm>
          <a:prstGeom prst="rect">
            <a:avLst/>
          </a:prstGeom>
        </p:spPr>
      </p:pic>
      <p:pic>
        <p:nvPicPr>
          <p:cNvPr id="476" name="Graphic 475">
            <a:extLst>
              <a:ext uri="{FF2B5EF4-FFF2-40B4-BE49-F238E27FC236}">
                <a16:creationId xmlns:a16="http://schemas.microsoft.com/office/drawing/2014/main" id="{C08D36F5-005D-4E6F-B99D-68CC5ACAEC84}"/>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524328" y="5564430"/>
            <a:ext cx="258328" cy="274320"/>
          </a:xfrm>
          <a:prstGeom prst="rect">
            <a:avLst/>
          </a:prstGeom>
        </p:spPr>
      </p:pic>
      <p:pic>
        <p:nvPicPr>
          <p:cNvPr id="477" name="Graphic 476">
            <a:extLst>
              <a:ext uri="{FF2B5EF4-FFF2-40B4-BE49-F238E27FC236}">
                <a16:creationId xmlns:a16="http://schemas.microsoft.com/office/drawing/2014/main" id="{5A6DF5C0-BD12-4648-BF61-2181D879310B}"/>
              </a:ext>
              <a:ext uri="{C183D7F6-B498-43B3-948B-1728B52AA6E4}">
                <adec:decorative xmlns:adec="http://schemas.microsoft.com/office/drawing/2017/decorative" val="1"/>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859792" y="5559812"/>
            <a:ext cx="258328" cy="274320"/>
          </a:xfrm>
          <a:prstGeom prst="rect">
            <a:avLst/>
          </a:prstGeom>
        </p:spPr>
      </p:pic>
      <p:sp>
        <p:nvSpPr>
          <p:cNvPr id="478" name="Rectangle 477">
            <a:extLst>
              <a:ext uri="{FF2B5EF4-FFF2-40B4-BE49-F238E27FC236}">
                <a16:creationId xmlns:a16="http://schemas.microsoft.com/office/drawing/2014/main" id="{B69A4DA5-FFD6-4216-931D-B5B70F84C68C}"/>
              </a:ext>
              <a:ext uri="{C183D7F6-B498-43B3-948B-1728B52AA6E4}">
                <adec:decorative xmlns:adec="http://schemas.microsoft.com/office/drawing/2017/decorative" val="1"/>
              </a:ext>
            </a:extLst>
          </p:cNvPr>
          <p:cNvSpPr/>
          <p:nvPr/>
        </p:nvSpPr>
        <p:spPr bwMode="auto">
          <a:xfrm>
            <a:off x="26719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sp>
        <p:nvSpPr>
          <p:cNvPr id="479" name="Rectangle 478">
            <a:extLst>
              <a:ext uri="{FF2B5EF4-FFF2-40B4-BE49-F238E27FC236}">
                <a16:creationId xmlns:a16="http://schemas.microsoft.com/office/drawing/2014/main" id="{2693A278-0D77-4A2A-BCA6-6EBE1EFE7E48}"/>
              </a:ext>
              <a:ext uri="{C183D7F6-B498-43B3-948B-1728B52AA6E4}">
                <adec:decorative xmlns:adec="http://schemas.microsoft.com/office/drawing/2017/decorative" val="1"/>
              </a:ext>
            </a:extLst>
          </p:cNvPr>
          <p:cNvSpPr/>
          <p:nvPr/>
        </p:nvSpPr>
        <p:spPr bwMode="auto">
          <a:xfrm>
            <a:off x="53963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0" name="TextBox 479">
            <a:extLst>
              <a:ext uri="{FF2B5EF4-FFF2-40B4-BE49-F238E27FC236}">
                <a16:creationId xmlns:a16="http://schemas.microsoft.com/office/drawing/2014/main" id="{9EF57E02-4107-4E55-B1E1-7C957EAD07D7}"/>
              </a:ext>
              <a:ext uri="{C183D7F6-B498-43B3-948B-1728B52AA6E4}">
                <adec:decorative xmlns:adec="http://schemas.microsoft.com/office/drawing/2017/decorative" val="1"/>
              </a:ext>
            </a:extLst>
          </p:cNvPr>
          <p:cNvSpPr txBox="1"/>
          <p:nvPr/>
        </p:nvSpPr>
        <p:spPr>
          <a:xfrm>
            <a:off x="52966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VMware Tanzu Grid</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(TKG)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1" name="Rectangle 480">
            <a:extLst>
              <a:ext uri="{FF2B5EF4-FFF2-40B4-BE49-F238E27FC236}">
                <a16:creationId xmlns:a16="http://schemas.microsoft.com/office/drawing/2014/main" id="{6D64CF15-1249-4951-9A02-705ACBB2058D}"/>
              </a:ext>
              <a:ext uri="{C183D7F6-B498-43B3-948B-1728B52AA6E4}">
                <adec:decorative xmlns:adec="http://schemas.microsoft.com/office/drawing/2017/decorative" val="1"/>
              </a:ext>
            </a:extLst>
          </p:cNvPr>
          <p:cNvSpPr/>
          <p:nvPr/>
        </p:nvSpPr>
        <p:spPr bwMode="auto">
          <a:xfrm>
            <a:off x="50550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grpSp>
        <p:nvGrpSpPr>
          <p:cNvPr id="482" name="Group 481">
            <a:extLst>
              <a:ext uri="{FF2B5EF4-FFF2-40B4-BE49-F238E27FC236}">
                <a16:creationId xmlns:a16="http://schemas.microsoft.com/office/drawing/2014/main" id="{95AF9A40-0D40-4C11-98BE-6222B6707BED}"/>
              </a:ext>
              <a:ext uri="{C183D7F6-B498-43B3-948B-1728B52AA6E4}">
                <adec:decorative xmlns:adec="http://schemas.microsoft.com/office/drawing/2017/decorative" val="1"/>
              </a:ext>
            </a:extLst>
          </p:cNvPr>
          <p:cNvGrpSpPr/>
          <p:nvPr/>
        </p:nvGrpSpPr>
        <p:grpSpPr>
          <a:xfrm>
            <a:off x="5574157" y="5530996"/>
            <a:ext cx="980102" cy="308237"/>
            <a:chOff x="5580891" y="5519771"/>
            <a:chExt cx="980102" cy="308237"/>
          </a:xfrm>
        </p:grpSpPr>
        <p:pic>
          <p:nvPicPr>
            <p:cNvPr id="483" name="Picture 482" descr="A picture containing object, clock&#10;&#10;Description automatically generated">
              <a:extLst>
                <a:ext uri="{FF2B5EF4-FFF2-40B4-BE49-F238E27FC236}">
                  <a16:creationId xmlns:a16="http://schemas.microsoft.com/office/drawing/2014/main" id="{346B0506-9CD8-4471-8B1E-C72C91883237}"/>
                </a:ext>
              </a:extLst>
            </p:cNvPr>
            <p:cNvPicPr>
              <a:picLocks noChangeAspect="1"/>
            </p:cNvPicPr>
            <p:nvPr/>
          </p:nvPicPr>
          <p:blipFill>
            <a:blip r:embed="rId78"/>
            <a:stretch>
              <a:fillRect/>
            </a:stretch>
          </p:blipFill>
          <p:spPr>
            <a:xfrm>
              <a:off x="5580891" y="5519771"/>
              <a:ext cx="307374" cy="304905"/>
            </a:xfrm>
            <a:prstGeom prst="rect">
              <a:avLst/>
            </a:prstGeom>
          </p:spPr>
        </p:pic>
        <p:pic>
          <p:nvPicPr>
            <p:cNvPr id="484" name="Picture 483" descr="A picture containing object, clock&#10;&#10;Description automatically generated">
              <a:extLst>
                <a:ext uri="{FF2B5EF4-FFF2-40B4-BE49-F238E27FC236}">
                  <a16:creationId xmlns:a16="http://schemas.microsoft.com/office/drawing/2014/main" id="{B05125BB-8E47-4401-AA6F-0FF68F1D88B8}"/>
                </a:ext>
              </a:extLst>
            </p:cNvPr>
            <p:cNvPicPr>
              <a:picLocks noChangeAspect="1"/>
            </p:cNvPicPr>
            <p:nvPr/>
          </p:nvPicPr>
          <p:blipFill>
            <a:blip r:embed="rId78"/>
            <a:stretch>
              <a:fillRect/>
            </a:stretch>
          </p:blipFill>
          <p:spPr>
            <a:xfrm>
              <a:off x="5917255" y="5521437"/>
              <a:ext cx="307374" cy="304905"/>
            </a:xfrm>
            <a:prstGeom prst="rect">
              <a:avLst/>
            </a:prstGeom>
          </p:spPr>
        </p:pic>
        <p:pic>
          <p:nvPicPr>
            <p:cNvPr id="485" name="Picture 484" descr="A picture containing object, clock&#10;&#10;Description automatically generated">
              <a:extLst>
                <a:ext uri="{FF2B5EF4-FFF2-40B4-BE49-F238E27FC236}">
                  <a16:creationId xmlns:a16="http://schemas.microsoft.com/office/drawing/2014/main" id="{2B5DDEB5-6FEC-40EB-B837-16691BFA50A5}"/>
                </a:ext>
              </a:extLst>
            </p:cNvPr>
            <p:cNvPicPr>
              <a:picLocks noChangeAspect="1"/>
            </p:cNvPicPr>
            <p:nvPr/>
          </p:nvPicPr>
          <p:blipFill>
            <a:blip r:embed="rId78"/>
            <a:stretch>
              <a:fillRect/>
            </a:stretch>
          </p:blipFill>
          <p:spPr>
            <a:xfrm>
              <a:off x="6253619" y="5523103"/>
              <a:ext cx="307374" cy="304905"/>
            </a:xfrm>
            <a:prstGeom prst="rect">
              <a:avLst/>
            </a:prstGeom>
          </p:spPr>
        </p:pic>
      </p:grpSp>
      <p:grpSp>
        <p:nvGrpSpPr>
          <p:cNvPr id="486" name="Group 485">
            <a:extLst>
              <a:ext uri="{FF2B5EF4-FFF2-40B4-BE49-F238E27FC236}">
                <a16:creationId xmlns:a16="http://schemas.microsoft.com/office/drawing/2014/main" id="{349B017D-0AA3-4A9F-9B32-E54128BF297D}"/>
              </a:ext>
              <a:ext uri="{C183D7F6-B498-43B3-948B-1728B52AA6E4}">
                <adec:decorative xmlns:adec="http://schemas.microsoft.com/office/drawing/2017/decorative" val="1"/>
              </a:ext>
            </a:extLst>
          </p:cNvPr>
          <p:cNvGrpSpPr/>
          <p:nvPr/>
        </p:nvGrpSpPr>
        <p:grpSpPr>
          <a:xfrm>
            <a:off x="7438167" y="5487701"/>
            <a:ext cx="1775773" cy="628697"/>
            <a:chOff x="7438167" y="5487701"/>
            <a:chExt cx="1775773" cy="628697"/>
          </a:xfrm>
        </p:grpSpPr>
        <p:sp>
          <p:nvSpPr>
            <p:cNvPr id="487" name="Rectangle 486">
              <a:extLst>
                <a:ext uri="{FF2B5EF4-FFF2-40B4-BE49-F238E27FC236}">
                  <a16:creationId xmlns:a16="http://schemas.microsoft.com/office/drawing/2014/main" id="{9D60E101-3D13-4360-9D30-B2F296AA673F}"/>
                </a:ext>
              </a:extLst>
            </p:cNvPr>
            <p:cNvSpPr/>
            <p:nvPr/>
          </p:nvSpPr>
          <p:spPr bwMode="auto">
            <a:xfrm>
              <a:off x="77794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8" name="TextBox 487">
              <a:extLst>
                <a:ext uri="{FF2B5EF4-FFF2-40B4-BE49-F238E27FC236}">
                  <a16:creationId xmlns:a16="http://schemas.microsoft.com/office/drawing/2014/main" id="{75280CE2-CB72-45BF-812B-D766D0519F62}"/>
                </a:ext>
              </a:extLst>
            </p:cNvPr>
            <p:cNvSpPr txBox="1"/>
            <p:nvPr/>
          </p:nvSpPr>
          <p:spPr>
            <a:xfrm>
              <a:off x="76797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Elastic Kubernetes Service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(EKS)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89" name="Rectangle 488">
              <a:extLst>
                <a:ext uri="{FF2B5EF4-FFF2-40B4-BE49-F238E27FC236}">
                  <a16:creationId xmlns:a16="http://schemas.microsoft.com/office/drawing/2014/main" id="{332D4D77-3FBD-4529-B2C7-D9C1C8CDD6E4}"/>
                </a:ext>
              </a:extLst>
            </p:cNvPr>
            <p:cNvSpPr/>
            <p:nvPr/>
          </p:nvSpPr>
          <p:spPr bwMode="auto">
            <a:xfrm>
              <a:off x="74381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490" name="Graphic 489">
              <a:extLst>
                <a:ext uri="{FF2B5EF4-FFF2-40B4-BE49-F238E27FC236}">
                  <a16:creationId xmlns:a16="http://schemas.microsoft.com/office/drawing/2014/main" id="{BF420946-4417-42B1-9EC5-4D469207E3FB}"/>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7923577" y="5558580"/>
              <a:ext cx="274320" cy="274320"/>
            </a:xfrm>
            <a:prstGeom prst="rect">
              <a:avLst/>
            </a:prstGeom>
          </p:spPr>
        </p:pic>
        <p:pic>
          <p:nvPicPr>
            <p:cNvPr id="491" name="Graphic 490">
              <a:extLst>
                <a:ext uri="{FF2B5EF4-FFF2-40B4-BE49-F238E27FC236}">
                  <a16:creationId xmlns:a16="http://schemas.microsoft.com/office/drawing/2014/main" id="{B17992A8-4D40-4BF4-8BC6-CA0199787E10}"/>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8303545" y="5560573"/>
              <a:ext cx="274320" cy="274320"/>
            </a:xfrm>
            <a:prstGeom prst="rect">
              <a:avLst/>
            </a:prstGeom>
          </p:spPr>
        </p:pic>
        <p:pic>
          <p:nvPicPr>
            <p:cNvPr id="492" name="Graphic 491">
              <a:extLst>
                <a:ext uri="{FF2B5EF4-FFF2-40B4-BE49-F238E27FC236}">
                  <a16:creationId xmlns:a16="http://schemas.microsoft.com/office/drawing/2014/main" id="{89609365-63B9-4EFD-9840-59CB6631C9EA}"/>
                </a:ext>
                <a:ext uri="{C183D7F6-B498-43B3-948B-1728B52AA6E4}">
                  <adec:decorative xmlns:adec="http://schemas.microsoft.com/office/drawing/2017/decorative" val="1"/>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8683513" y="5562566"/>
              <a:ext cx="274320" cy="274320"/>
            </a:xfrm>
            <a:prstGeom prst="rect">
              <a:avLst/>
            </a:prstGeom>
          </p:spPr>
        </p:pic>
      </p:grpSp>
      <p:grpSp>
        <p:nvGrpSpPr>
          <p:cNvPr id="493" name="Group 492">
            <a:extLst>
              <a:ext uri="{FF2B5EF4-FFF2-40B4-BE49-F238E27FC236}">
                <a16:creationId xmlns:a16="http://schemas.microsoft.com/office/drawing/2014/main" id="{67C7520B-C791-4E17-B89B-231C2354BB7B}"/>
              </a:ext>
              <a:ext uri="{C183D7F6-B498-43B3-948B-1728B52AA6E4}">
                <adec:decorative xmlns:adec="http://schemas.microsoft.com/office/drawing/2017/decorative" val="1"/>
              </a:ext>
            </a:extLst>
          </p:cNvPr>
          <p:cNvGrpSpPr/>
          <p:nvPr/>
        </p:nvGrpSpPr>
        <p:grpSpPr>
          <a:xfrm>
            <a:off x="9821267" y="5487701"/>
            <a:ext cx="1775773" cy="628697"/>
            <a:chOff x="9821267" y="5487701"/>
            <a:chExt cx="1775773" cy="628697"/>
          </a:xfrm>
        </p:grpSpPr>
        <p:sp>
          <p:nvSpPr>
            <p:cNvPr id="494" name="Rectangle 493">
              <a:extLst>
                <a:ext uri="{FF2B5EF4-FFF2-40B4-BE49-F238E27FC236}">
                  <a16:creationId xmlns:a16="http://schemas.microsoft.com/office/drawing/2014/main" id="{5E90E301-90D4-4D2A-8E16-2AD326A7358C}"/>
                </a:ext>
              </a:extLst>
            </p:cNvPr>
            <p:cNvSpPr/>
            <p:nvPr/>
          </p:nvSpPr>
          <p:spPr bwMode="auto">
            <a:xfrm>
              <a:off x="10162557" y="5487701"/>
              <a:ext cx="1331550" cy="5943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95" name="TextBox 494">
              <a:extLst>
                <a:ext uri="{FF2B5EF4-FFF2-40B4-BE49-F238E27FC236}">
                  <a16:creationId xmlns:a16="http://schemas.microsoft.com/office/drawing/2014/main" id="{E62392D3-B04B-47F9-A7B9-29EC3158B39C}"/>
                </a:ext>
              </a:extLst>
            </p:cNvPr>
            <p:cNvSpPr txBox="1"/>
            <p:nvPr/>
          </p:nvSpPr>
          <p:spPr>
            <a:xfrm>
              <a:off x="10062880" y="5808621"/>
              <a:ext cx="153416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Google Kubernetes Engine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(GKE) clusters</a:t>
              </a:r>
              <a:endParaRPr kumimoji="0" lang="en-US" sz="1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96" name="Rectangle 495">
              <a:extLst>
                <a:ext uri="{FF2B5EF4-FFF2-40B4-BE49-F238E27FC236}">
                  <a16:creationId xmlns:a16="http://schemas.microsoft.com/office/drawing/2014/main" id="{37F703A7-DF0D-4D48-8868-FEF2DFB02143}"/>
                </a:ext>
              </a:extLst>
            </p:cNvPr>
            <p:cNvSpPr/>
            <p:nvPr/>
          </p:nvSpPr>
          <p:spPr bwMode="auto">
            <a:xfrm>
              <a:off x="9821267" y="5564259"/>
              <a:ext cx="406888" cy="25122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K8s</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pic>
          <p:nvPicPr>
            <p:cNvPr id="497" name="Shape 339">
              <a:extLst>
                <a:ext uri="{FF2B5EF4-FFF2-40B4-BE49-F238E27FC236}">
                  <a16:creationId xmlns:a16="http://schemas.microsoft.com/office/drawing/2014/main" id="{78BD1819-546F-4993-88BC-2058FD743CA7}"/>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0321539" y="5558673"/>
              <a:ext cx="294383" cy="274320"/>
            </a:xfrm>
            <a:prstGeom prst="rect">
              <a:avLst/>
            </a:prstGeom>
          </p:spPr>
        </p:pic>
        <p:pic>
          <p:nvPicPr>
            <p:cNvPr id="498" name="Shape 339">
              <a:extLst>
                <a:ext uri="{FF2B5EF4-FFF2-40B4-BE49-F238E27FC236}">
                  <a16:creationId xmlns:a16="http://schemas.microsoft.com/office/drawing/2014/main" id="{B90729DC-70F5-4439-A3BE-5B03DB5E203E}"/>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0680709" y="5549280"/>
              <a:ext cx="294383" cy="274320"/>
            </a:xfrm>
            <a:prstGeom prst="rect">
              <a:avLst/>
            </a:prstGeom>
          </p:spPr>
        </p:pic>
        <p:pic>
          <p:nvPicPr>
            <p:cNvPr id="499" name="Shape 339">
              <a:extLst>
                <a:ext uri="{FF2B5EF4-FFF2-40B4-BE49-F238E27FC236}">
                  <a16:creationId xmlns:a16="http://schemas.microsoft.com/office/drawing/2014/main" id="{37BF698C-7D29-4858-BA31-F6C076EAE8DA}"/>
                </a:ext>
                <a:ext uri="{C183D7F6-B498-43B3-948B-1728B52AA6E4}">
                  <adec:decorative xmlns:adec="http://schemas.microsoft.com/office/drawing/2017/decorative" val="1"/>
                </a:ext>
              </a:extLst>
            </p:cNvPr>
            <p:cNvPicPr preferRelativeResize="0"/>
            <p:nvPr/>
          </p:nvPicPr>
          <p:blipFill rotWithShape="1">
            <a:blip r:embed="rId81"/>
            <a:srcRect t="5092" b="5092"/>
            <a:stretch/>
          </p:blipFill>
          <p:spPr>
            <a:xfrm>
              <a:off x="11039879" y="5539887"/>
              <a:ext cx="294383" cy="274320"/>
            </a:xfrm>
            <a:prstGeom prst="rect">
              <a:avLst/>
            </a:prstGeom>
          </p:spPr>
        </p:pic>
      </p:grpSp>
      <p:grpSp>
        <p:nvGrpSpPr>
          <p:cNvPr id="333" name="Group 332">
            <a:extLst>
              <a:ext uri="{FF2B5EF4-FFF2-40B4-BE49-F238E27FC236}">
                <a16:creationId xmlns:a16="http://schemas.microsoft.com/office/drawing/2014/main" id="{1F4C3FBD-5A29-44F6-8A81-B894C70DA2CD}"/>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40" name="Rectangle 339">
              <a:extLst>
                <a:ext uri="{FF2B5EF4-FFF2-40B4-BE49-F238E27FC236}">
                  <a16:creationId xmlns:a16="http://schemas.microsoft.com/office/drawing/2014/main" id="{80D4E4A3-B6F0-4DD1-8A84-130262F6941C}"/>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350" name="Group 349">
              <a:extLst>
                <a:ext uri="{FF2B5EF4-FFF2-40B4-BE49-F238E27FC236}">
                  <a16:creationId xmlns:a16="http://schemas.microsoft.com/office/drawing/2014/main" id="{CDECEA31-AEA3-4A57-A169-FC91E7AE0405}"/>
                </a:ext>
              </a:extLst>
            </p:cNvPr>
            <p:cNvGrpSpPr/>
            <p:nvPr/>
          </p:nvGrpSpPr>
          <p:grpSpPr>
            <a:xfrm>
              <a:off x="3082281" y="2605353"/>
              <a:ext cx="8626062" cy="196097"/>
              <a:chOff x="2911677" y="2599393"/>
              <a:chExt cx="8626062" cy="286854"/>
            </a:xfrm>
          </p:grpSpPr>
          <p:sp>
            <p:nvSpPr>
              <p:cNvPr id="353" name="Rectangle 352">
                <a:extLst>
                  <a:ext uri="{FF2B5EF4-FFF2-40B4-BE49-F238E27FC236}">
                    <a16:creationId xmlns:a16="http://schemas.microsoft.com/office/drawing/2014/main" id="{DAF80A14-952A-4795-8085-1058916F1EA6}"/>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54" name="Rectangle 353">
                <a:extLst>
                  <a:ext uri="{FF2B5EF4-FFF2-40B4-BE49-F238E27FC236}">
                    <a16:creationId xmlns:a16="http://schemas.microsoft.com/office/drawing/2014/main" id="{42474311-1230-45F8-B3B8-6807A41440A2}"/>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55" name="Rectangle 354">
                <a:extLst>
                  <a:ext uri="{FF2B5EF4-FFF2-40B4-BE49-F238E27FC236}">
                    <a16:creationId xmlns:a16="http://schemas.microsoft.com/office/drawing/2014/main" id="{F04F4B4C-D3A9-4C00-9163-EEF6D122DA39}"/>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56" name="Rectangle 355">
                <a:extLst>
                  <a:ext uri="{FF2B5EF4-FFF2-40B4-BE49-F238E27FC236}">
                    <a16:creationId xmlns:a16="http://schemas.microsoft.com/office/drawing/2014/main" id="{F780689D-6B63-4454-9EE4-D6978BD74892}"/>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57" name="Rectangle 356">
                <a:extLst>
                  <a:ext uri="{FF2B5EF4-FFF2-40B4-BE49-F238E27FC236}">
                    <a16:creationId xmlns:a16="http://schemas.microsoft.com/office/drawing/2014/main" id="{C68D93E1-D8BA-4F2B-9323-F5BDD2144F9E}"/>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58" name="Rectangle 357">
                <a:extLst>
                  <a:ext uri="{FF2B5EF4-FFF2-40B4-BE49-F238E27FC236}">
                    <a16:creationId xmlns:a16="http://schemas.microsoft.com/office/drawing/2014/main" id="{E7C76C99-64D8-497A-B62B-9581300EEF58}"/>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62" name="Rectangle 361">
                <a:extLst>
                  <a:ext uri="{FF2B5EF4-FFF2-40B4-BE49-F238E27FC236}">
                    <a16:creationId xmlns:a16="http://schemas.microsoft.com/office/drawing/2014/main" id="{1F639E0F-07AE-4D8B-A79F-E747F2CA5302}"/>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351" name="TextBox 350">
              <a:extLst>
                <a:ext uri="{FF2B5EF4-FFF2-40B4-BE49-F238E27FC236}">
                  <a16:creationId xmlns:a16="http://schemas.microsoft.com/office/drawing/2014/main" id="{AE0812F5-D8E2-4388-9981-E79C63DB0824}"/>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352" name="Graphic 351" descr="Azure arc icon">
              <a:extLst>
                <a:ext uri="{FF2B5EF4-FFF2-40B4-BE49-F238E27FC236}">
                  <a16:creationId xmlns:a16="http://schemas.microsoft.com/office/drawing/2014/main" id="{CC6F3803-D7A0-4403-9A6D-C44C5B22A34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363" name="Connector: Elbow 362">
            <a:extLst>
              <a:ext uri="{FF2B5EF4-FFF2-40B4-BE49-F238E27FC236}">
                <a16:creationId xmlns:a16="http://schemas.microsoft.com/office/drawing/2014/main" id="{B12AB59E-4197-4630-8FE0-0B33BE6230D7}"/>
              </a:ext>
              <a:ext uri="{C183D7F6-B498-43B3-948B-1728B52AA6E4}">
                <adec:decorative xmlns:adec="http://schemas.microsoft.com/office/drawing/2017/decorative" val="1"/>
              </a:ext>
            </a:extLst>
          </p:cNvPr>
          <p:cNvCxnSpPr>
            <a:cxnSpLocks/>
            <a:stCxn id="220" idx="0"/>
            <a:endCxn id="340" idx="2"/>
          </p:cNvCxnSpPr>
          <p:nvPr/>
        </p:nvCxnSpPr>
        <p:spPr>
          <a:xfrm rot="5400000" flipH="1" flipV="1">
            <a:off x="5240284" y="1298504"/>
            <a:ext cx="571374" cy="3694180"/>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CF4FFCD9-F2FB-4685-883D-F8C15E66F90B}"/>
              </a:ext>
              <a:ext uri="{C183D7F6-B498-43B3-948B-1728B52AA6E4}">
                <adec:decorative xmlns:adec="http://schemas.microsoft.com/office/drawing/2017/decorative" val="1"/>
              </a:ext>
            </a:extLst>
          </p:cNvPr>
          <p:cNvCxnSpPr>
            <a:cxnSpLocks/>
            <a:stCxn id="261" idx="0"/>
            <a:endCxn id="340" idx="2"/>
          </p:cNvCxnSpPr>
          <p:nvPr/>
        </p:nvCxnSpPr>
        <p:spPr>
          <a:xfrm rot="5400000" flipH="1" flipV="1">
            <a:off x="6432844" y="2491064"/>
            <a:ext cx="571373" cy="1309061"/>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86935C05-22E8-41F1-890D-FF81CF346930}"/>
              </a:ext>
              <a:ext uri="{C183D7F6-B498-43B3-948B-1728B52AA6E4}">
                <adec:decorative xmlns:adec="http://schemas.microsoft.com/office/drawing/2017/decorative" val="1"/>
              </a:ext>
            </a:extLst>
          </p:cNvPr>
          <p:cNvCxnSpPr>
            <a:cxnSpLocks/>
            <a:stCxn id="319" idx="0"/>
            <a:endCxn id="340" idx="2"/>
          </p:cNvCxnSpPr>
          <p:nvPr/>
        </p:nvCxnSpPr>
        <p:spPr>
          <a:xfrm rot="16200000" flipV="1">
            <a:off x="7625404" y="2607564"/>
            <a:ext cx="571372" cy="1076058"/>
          </a:xfrm>
          <a:prstGeom prst="bentConnector3">
            <a:avLst>
              <a:gd name="adj1" fmla="val 50000"/>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9222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0FE6CB-7684-416B-A021-E2CD12D41079}"/>
              </a:ext>
              <a:ext uri="{C183D7F6-B498-43B3-948B-1728B52AA6E4}">
                <adec:decorative xmlns:adec="http://schemas.microsoft.com/office/drawing/2017/decorative" val="1"/>
              </a:ext>
            </a:extLst>
          </p:cNvPr>
          <p:cNvGrpSpPr/>
          <p:nvPr/>
        </p:nvGrpSpPr>
        <p:grpSpPr>
          <a:xfrm>
            <a:off x="34440" y="553746"/>
            <a:ext cx="12123121" cy="5750509"/>
            <a:chOff x="34440" y="1069411"/>
            <a:chExt cx="12123121" cy="5750509"/>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5320468" y="1069411"/>
              <a:ext cx="1485637"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grpSp>
      <p:sp>
        <p:nvSpPr>
          <p:cNvPr id="10" name="Title 9">
            <a:extLst>
              <a:ext uri="{FF2B5EF4-FFF2-40B4-BE49-F238E27FC236}">
                <a16:creationId xmlns:a16="http://schemas.microsoft.com/office/drawing/2014/main" id="{CEFCBB98-9DEF-4C5F-9A09-E99ABF051ECA}"/>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dirty="0"/>
              <a:t>Diagram</a:t>
            </a:r>
            <a:br>
              <a:rPr lang="en-US" dirty="0"/>
            </a:br>
            <a:endParaRPr lang="en-US" dirty="0"/>
          </a:p>
        </p:txBody>
      </p:sp>
    </p:spTree>
    <p:extLst>
      <p:ext uri="{BB962C8B-B14F-4D97-AF65-F5344CB8AC3E}">
        <p14:creationId xmlns:p14="http://schemas.microsoft.com/office/powerpoint/2010/main" val="284985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descr="Azure Arc icon">
            <a:extLst>
              <a:ext uri="{FF2B5EF4-FFF2-40B4-BE49-F238E27FC236}">
                <a16:creationId xmlns:a16="http://schemas.microsoft.com/office/drawing/2014/main" id="{77847066-496D-304E-9A6B-FE6A2B5A6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descr="Azure arc icon">
            <a:extLst>
              <a:ext uri="{FF2B5EF4-FFF2-40B4-BE49-F238E27FC236}">
                <a16:creationId xmlns:a16="http://schemas.microsoft.com/office/drawing/2014/main" id="{989EB41D-613E-F445-9C20-6ACC101BF7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
        <p:nvSpPr>
          <p:cNvPr id="2" name="Title 1">
            <a:extLst>
              <a:ext uri="{FF2B5EF4-FFF2-40B4-BE49-F238E27FC236}">
                <a16:creationId xmlns:a16="http://schemas.microsoft.com/office/drawing/2014/main" id="{AFAD7722-4CC9-470A-AF7B-A7BD244A9885}"/>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Architecture</a:t>
            </a:r>
            <a:endParaRPr lang="en-US" dirty="0"/>
          </a:p>
        </p:txBody>
      </p:sp>
    </p:spTree>
    <p:extLst>
      <p:ext uri="{BB962C8B-B14F-4D97-AF65-F5344CB8AC3E}">
        <p14:creationId xmlns:p14="http://schemas.microsoft.com/office/powerpoint/2010/main" val="322183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2" name="Straight Connector 341">
            <a:extLst>
              <a:ext uri="{FF2B5EF4-FFF2-40B4-BE49-F238E27FC236}">
                <a16:creationId xmlns:a16="http://schemas.microsoft.com/office/drawing/2014/main" id="{0AED0053-6983-438A-95CA-05A4B5718F1E}"/>
              </a:ext>
              <a:ext uri="{C183D7F6-B498-43B3-948B-1728B52AA6E4}">
                <adec:decorative xmlns:adec="http://schemas.microsoft.com/office/drawing/2017/decorative" val="1"/>
              </a:ext>
            </a:extLst>
          </p:cNvPr>
          <p:cNvCxnSpPr>
            <a:cxnSpLocks/>
          </p:cNvCxnSpPr>
          <p:nvPr/>
        </p:nvCxnSpPr>
        <p:spPr>
          <a:xfrm>
            <a:off x="1351940" y="2997006"/>
            <a:ext cx="0" cy="1823998"/>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80893"/>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87455"/>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55164"/>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88840"/>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56549"/>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88677"/>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56386"/>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90062"/>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57771"/>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89899"/>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57608"/>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91284"/>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58993"/>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89208"/>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56917"/>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823330"/>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On-pre</a:t>
            </a:r>
            <a:r>
              <a:rPr lang="en-US" sz="1800" noProof="0">
                <a:latin typeface="+mn-lt"/>
              </a:rPr>
              <a:t>mises and multi-cloud compliance with Azure Policy</a:t>
            </a:r>
            <a:endParaRPr lang="en-US" sz="1100">
              <a:latin typeface="+mn-lt"/>
            </a:endParaRPr>
          </a:p>
        </p:txBody>
      </p:sp>
      <p:grpSp>
        <p:nvGrpSpPr>
          <p:cNvPr id="578" name="Group 577">
            <a:extLst>
              <a:ext uri="{FF2B5EF4-FFF2-40B4-BE49-F238E27FC236}">
                <a16:creationId xmlns:a16="http://schemas.microsoft.com/office/drawing/2014/main" id="{CEFB4673-929E-4420-B09C-4BEB2CD6FDE5}"/>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88" name="Rectangle 387">
              <a:extLst>
                <a:ext uri="{FF2B5EF4-FFF2-40B4-BE49-F238E27FC236}">
                  <a16:creationId xmlns:a16="http://schemas.microsoft.com/office/drawing/2014/main" id="{1EE6970B-54CE-496C-A53C-3A89A5DB9E8E}"/>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FD5896BA-37FA-4CC0-9E28-B18955A2F307}"/>
                </a:ext>
              </a:extLst>
            </p:cNvPr>
            <p:cNvGrpSpPr/>
            <p:nvPr/>
          </p:nvGrpSpPr>
          <p:grpSpPr>
            <a:xfrm>
              <a:off x="3082281" y="2605353"/>
              <a:ext cx="8626062" cy="196097"/>
              <a:chOff x="2911677" y="2599393"/>
              <a:chExt cx="8626062" cy="286854"/>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3" name="Rectangle 342">
                <a:extLst>
                  <a:ext uri="{FF2B5EF4-FFF2-40B4-BE49-F238E27FC236}">
                    <a16:creationId xmlns:a16="http://schemas.microsoft.com/office/drawing/2014/main" id="{C5DAE732-3F7F-4F99-ABB1-A94B71CB1DC5}"/>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40" name="TextBox 239">
              <a:extLst>
                <a:ext uri="{FF2B5EF4-FFF2-40B4-BE49-F238E27FC236}">
                  <a16:creationId xmlns:a16="http://schemas.microsoft.com/office/drawing/2014/main" id="{41DA1C6B-3620-46C8-AE37-E8B451968CB0}"/>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88" idx="0"/>
          </p:cNvCxnSpPr>
          <p:nvPr/>
        </p:nvCxnSpPr>
        <p:spPr>
          <a:xfrm flipH="1">
            <a:off x="7373061" y="2087456"/>
            <a:ext cx="886" cy="232349"/>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03EE82B0-5163-4A7A-AD62-F65CEB66375D}"/>
              </a:ext>
              <a:ext uri="{C183D7F6-B498-43B3-948B-1728B52AA6E4}">
                <adec:decorative xmlns:adec="http://schemas.microsoft.com/office/drawing/2017/decorative" val="1"/>
              </a:ext>
            </a:extLst>
          </p:cNvPr>
          <p:cNvGrpSpPr/>
          <p:nvPr/>
        </p:nvGrpSpPr>
        <p:grpSpPr>
          <a:xfrm>
            <a:off x="9750971" y="3649881"/>
            <a:ext cx="2328269" cy="3071773"/>
            <a:chOff x="5005289" y="3750171"/>
            <a:chExt cx="2328269" cy="3071773"/>
          </a:xfrm>
        </p:grpSpPr>
        <p:grpSp>
          <p:nvGrpSpPr>
            <p:cNvPr id="199" name="Group 198">
              <a:extLst>
                <a:ext uri="{FF2B5EF4-FFF2-40B4-BE49-F238E27FC236}">
                  <a16:creationId xmlns:a16="http://schemas.microsoft.com/office/drawing/2014/main" id="{B00B9B63-8BF5-4E25-95C9-6466F10AECE2}"/>
                </a:ext>
              </a:extLst>
            </p:cNvPr>
            <p:cNvGrpSpPr/>
            <p:nvPr/>
          </p:nvGrpSpPr>
          <p:grpSpPr>
            <a:xfrm>
              <a:off x="5064422" y="4933344"/>
              <a:ext cx="2219644" cy="890378"/>
              <a:chOff x="237547" y="4963562"/>
              <a:chExt cx="2219644" cy="890378"/>
            </a:xfrm>
          </p:grpSpPr>
          <p:sp>
            <p:nvSpPr>
              <p:cNvPr id="200" name="Rectangle 199">
                <a:extLst>
                  <a:ext uri="{FF2B5EF4-FFF2-40B4-BE49-F238E27FC236}">
                    <a16:creationId xmlns:a16="http://schemas.microsoft.com/office/drawing/2014/main" id="{82780EDF-C862-41D7-8BAD-5C19A883BE2B}"/>
                  </a:ext>
                </a:extLst>
              </p:cNvPr>
              <p:cNvSpPr/>
              <p:nvPr/>
            </p:nvSpPr>
            <p:spPr bwMode="auto">
              <a:xfrm>
                <a:off x="2375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01" name="Group 200">
                <a:extLst>
                  <a:ext uri="{FF2B5EF4-FFF2-40B4-BE49-F238E27FC236}">
                    <a16:creationId xmlns:a16="http://schemas.microsoft.com/office/drawing/2014/main" id="{7F13DC45-C44E-475B-AA21-6D5D53AD2B56}"/>
                  </a:ext>
                </a:extLst>
              </p:cNvPr>
              <p:cNvGrpSpPr/>
              <p:nvPr/>
            </p:nvGrpSpPr>
            <p:grpSpPr>
              <a:xfrm>
                <a:off x="410314" y="5040405"/>
                <a:ext cx="746434" cy="365760"/>
                <a:chOff x="1668757" y="5300934"/>
                <a:chExt cx="746434" cy="365760"/>
              </a:xfrm>
            </p:grpSpPr>
            <p:pic>
              <p:nvPicPr>
                <p:cNvPr id="206" name="Graphic 205">
                  <a:extLst>
                    <a:ext uri="{FF2B5EF4-FFF2-40B4-BE49-F238E27FC236}">
                      <a16:creationId xmlns:a16="http://schemas.microsoft.com/office/drawing/2014/main" id="{FB08D6FB-7D64-4FF0-8D32-DC692290870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07" name="Graphic 206">
                  <a:extLst>
                    <a:ext uri="{FF2B5EF4-FFF2-40B4-BE49-F238E27FC236}">
                      <a16:creationId xmlns:a16="http://schemas.microsoft.com/office/drawing/2014/main" id="{D05FBA60-E967-415C-8833-B9A25B06A85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02" name="Rectangle 201">
                <a:extLst>
                  <a:ext uri="{FF2B5EF4-FFF2-40B4-BE49-F238E27FC236}">
                    <a16:creationId xmlns:a16="http://schemas.microsoft.com/office/drawing/2014/main" id="{977B2915-0B67-47AC-AADC-798ECBBBF7A5}"/>
                  </a:ext>
                </a:extLst>
              </p:cNvPr>
              <p:cNvSpPr/>
              <p:nvPr/>
            </p:nvSpPr>
            <p:spPr bwMode="auto">
              <a:xfrm>
                <a:off x="13676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03" name="Group 202">
                <a:extLst>
                  <a:ext uri="{FF2B5EF4-FFF2-40B4-BE49-F238E27FC236}">
                    <a16:creationId xmlns:a16="http://schemas.microsoft.com/office/drawing/2014/main" id="{5936C0AF-976F-4C80-BF10-AF98FCF00EFB}"/>
                  </a:ext>
                </a:extLst>
              </p:cNvPr>
              <p:cNvGrpSpPr/>
              <p:nvPr/>
            </p:nvGrpSpPr>
            <p:grpSpPr>
              <a:xfrm>
                <a:off x="1540444" y="5045202"/>
                <a:ext cx="755350" cy="365760"/>
                <a:chOff x="1537459" y="5040405"/>
                <a:chExt cx="755350" cy="365760"/>
              </a:xfrm>
            </p:grpSpPr>
            <p:pic>
              <p:nvPicPr>
                <p:cNvPr id="204" name="Graphic 203" descr="Azure SQL">
                  <a:extLst>
                    <a:ext uri="{FF2B5EF4-FFF2-40B4-BE49-F238E27FC236}">
                      <a16:creationId xmlns:a16="http://schemas.microsoft.com/office/drawing/2014/main" id="{12ED42C0-8D84-416C-8EE2-FA47C9C30F4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05" name="Graphic 204" descr="Azure SQL">
                  <a:extLst>
                    <a:ext uri="{FF2B5EF4-FFF2-40B4-BE49-F238E27FC236}">
                      <a16:creationId xmlns:a16="http://schemas.microsoft.com/office/drawing/2014/main" id="{BE35941E-01B1-4DBA-9924-B389B014837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nvGrpSpPr>
            <p:cNvPr id="184" name="Group 183">
              <a:extLst>
                <a:ext uri="{FF2B5EF4-FFF2-40B4-BE49-F238E27FC236}">
                  <a16:creationId xmlns:a16="http://schemas.microsoft.com/office/drawing/2014/main" id="{31FC3098-D21A-48E7-8ABD-3396B00F5D14}"/>
                </a:ext>
              </a:extLst>
            </p:cNvPr>
            <p:cNvGrpSpPr/>
            <p:nvPr/>
          </p:nvGrpSpPr>
          <p:grpSpPr>
            <a:xfrm>
              <a:off x="5058131" y="3807932"/>
              <a:ext cx="2226132" cy="1125413"/>
              <a:chOff x="5058131" y="3844794"/>
              <a:chExt cx="2226132" cy="1125413"/>
            </a:xfrm>
          </p:grpSpPr>
          <p:grpSp>
            <p:nvGrpSpPr>
              <p:cNvPr id="191" name="Group 190">
                <a:extLst>
                  <a:ext uri="{FF2B5EF4-FFF2-40B4-BE49-F238E27FC236}">
                    <a16:creationId xmlns:a16="http://schemas.microsoft.com/office/drawing/2014/main" id="{C94B76F4-69A0-4334-AE67-58839E43DDFC}"/>
                  </a:ext>
                </a:extLst>
              </p:cNvPr>
              <p:cNvGrpSpPr/>
              <p:nvPr/>
            </p:nvGrpSpPr>
            <p:grpSpPr>
              <a:xfrm>
                <a:off x="5058131" y="3844794"/>
                <a:ext cx="2226132" cy="1125413"/>
                <a:chOff x="5058131" y="3844794"/>
                <a:chExt cx="2226132" cy="1125413"/>
              </a:xfrm>
            </p:grpSpPr>
            <p:grpSp>
              <p:nvGrpSpPr>
                <p:cNvPr id="193" name="Group 192">
                  <a:extLst>
                    <a:ext uri="{FF2B5EF4-FFF2-40B4-BE49-F238E27FC236}">
                      <a16:creationId xmlns:a16="http://schemas.microsoft.com/office/drawing/2014/main" id="{FAFC769E-5B51-47E9-99F6-B5B671A2813C}"/>
                    </a:ext>
                  </a:extLst>
                </p:cNvPr>
                <p:cNvGrpSpPr/>
                <p:nvPr/>
              </p:nvGrpSpPr>
              <p:grpSpPr>
                <a:xfrm>
                  <a:off x="5058131" y="3844794"/>
                  <a:ext cx="2226132" cy="681212"/>
                  <a:chOff x="5057934" y="3963703"/>
                  <a:chExt cx="2226132" cy="796027"/>
                </a:xfrm>
              </p:grpSpPr>
              <p:sp>
                <p:nvSpPr>
                  <p:cNvPr id="196" name="Rectangle 195">
                    <a:extLst>
                      <a:ext uri="{FF2B5EF4-FFF2-40B4-BE49-F238E27FC236}">
                        <a16:creationId xmlns:a16="http://schemas.microsoft.com/office/drawing/2014/main" id="{63C10870-0810-42B3-AC2E-AD07119F72A8}"/>
                      </a:ext>
                    </a:extLst>
                  </p:cNvPr>
                  <p:cNvSpPr/>
                  <p:nvPr/>
                </p:nvSpPr>
                <p:spPr bwMode="auto">
                  <a:xfrm>
                    <a:off x="5057934" y="3963703"/>
                    <a:ext cx="2226132" cy="796027"/>
                  </a:xfrm>
                  <a:prstGeom prst="rect">
                    <a:avLst/>
                  </a:prstGeom>
                  <a:solidFill>
                    <a:srgbClr val="000000"/>
                  </a:solidFill>
                  <a:ln w="12700"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7" name="TextBox 196">
                    <a:extLst>
                      <a:ext uri="{FF2B5EF4-FFF2-40B4-BE49-F238E27FC236}">
                        <a16:creationId xmlns:a16="http://schemas.microsoft.com/office/drawing/2014/main" id="{5BCEFA94-721C-42DD-8BC2-C46287FEF5D7}"/>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Canada Federal PBMM</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194" name="Connector: Elbow 193">
                  <a:extLst>
                    <a:ext uri="{FF2B5EF4-FFF2-40B4-BE49-F238E27FC236}">
                      <a16:creationId xmlns:a16="http://schemas.microsoft.com/office/drawing/2014/main" id="{360B355E-DF56-4212-9B3B-A98ECE4444A4}"/>
                    </a:ext>
                  </a:extLst>
                </p:cNvPr>
                <p:cNvCxnSpPr>
                  <a:cxnSpLocks/>
                  <a:stCxn id="196" idx="2"/>
                  <a:endCxn id="200" idx="0"/>
                </p:cNvCxnSpPr>
                <p:nvPr/>
              </p:nvCxnSpPr>
              <p:spPr>
                <a:xfrm rot="5400000">
                  <a:off x="5668096" y="4467105"/>
                  <a:ext cx="444200" cy="562003"/>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4FF122F8-14EA-45D9-9103-2812107BDF25}"/>
                    </a:ext>
                  </a:extLst>
                </p:cNvPr>
                <p:cNvCxnSpPr>
                  <a:cxnSpLocks/>
                  <a:stCxn id="196" idx="2"/>
                  <a:endCxn id="202" idx="0"/>
                </p:cNvCxnSpPr>
                <p:nvPr/>
              </p:nvCxnSpPr>
              <p:spPr>
                <a:xfrm rot="16200000" flipH="1">
                  <a:off x="6233145" y="4464057"/>
                  <a:ext cx="444200" cy="568097"/>
                </a:xfrm>
                <a:prstGeom prst="bentConnector3">
                  <a:avLst>
                    <a:gd name="adj1" fmla="val 50000"/>
                  </a:avLst>
                </a:prstGeom>
                <a:ln w="12700">
                  <a:solidFill>
                    <a:srgbClr val="FF00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90" name="Graphic 189">
                <a:extLst>
                  <a:ext uri="{FF2B5EF4-FFF2-40B4-BE49-F238E27FC236}">
                    <a16:creationId xmlns:a16="http://schemas.microsoft.com/office/drawing/2014/main" id="{8ADF0C05-A0C7-4814-9293-EBDDA709107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40549" y="4182084"/>
                <a:ext cx="242213" cy="274320"/>
              </a:xfrm>
              <a:prstGeom prst="rect">
                <a:avLst/>
              </a:prstGeom>
            </p:spPr>
          </p:pic>
        </p:grpSp>
        <p:sp>
          <p:nvSpPr>
            <p:cNvPr id="185" name="Rectangle 184">
              <a:extLst>
                <a:ext uri="{FF2B5EF4-FFF2-40B4-BE49-F238E27FC236}">
                  <a16:creationId xmlns:a16="http://schemas.microsoft.com/office/drawing/2014/main" id="{6B8C4945-49B7-4517-9ACD-D91A84A3DB2C}"/>
                </a:ext>
              </a:extLst>
            </p:cNvPr>
            <p:cNvSpPr/>
            <p:nvPr/>
          </p:nvSpPr>
          <p:spPr bwMode="auto">
            <a:xfrm>
              <a:off x="5005289" y="3750171"/>
              <a:ext cx="2328269" cy="3071773"/>
            </a:xfrm>
            <a:prstGeom prst="rect">
              <a:avLst/>
            </a:prstGeom>
            <a:noFill/>
            <a:ln w="127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FF27A18-8674-451D-8D45-273251DD94B5}"/>
                </a:ext>
              </a:extLst>
            </p:cNvPr>
            <p:cNvSpPr txBox="1"/>
            <p:nvPr/>
          </p:nvSpPr>
          <p:spPr>
            <a:xfrm>
              <a:off x="5566377" y="4715594"/>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0000"/>
                  </a:solidFill>
                  <a:effectLst/>
                  <a:uLnTx/>
                  <a:uFillTx/>
                  <a:latin typeface="Segoe UI Semibold"/>
                  <a:ea typeface="+mn-ea"/>
                  <a:cs typeface="Segoe UI" pitchFamily="34" charset="0"/>
                </a:rPr>
                <a:t>Compliance Enforcement</a:t>
              </a:r>
            </a:p>
          </p:txBody>
        </p:sp>
        <p:sp>
          <p:nvSpPr>
            <p:cNvPr id="187" name="Rectangle 186">
              <a:extLst>
                <a:ext uri="{FF2B5EF4-FFF2-40B4-BE49-F238E27FC236}">
                  <a16:creationId xmlns:a16="http://schemas.microsoft.com/office/drawing/2014/main" id="{112CF7A0-E5B2-45CD-BA00-311F9538BA41}"/>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Instances</a:t>
              </a:r>
            </a:p>
          </p:txBody>
        </p:sp>
      </p:grpSp>
      <p:grpSp>
        <p:nvGrpSpPr>
          <p:cNvPr id="211" name="Group 210">
            <a:extLst>
              <a:ext uri="{FF2B5EF4-FFF2-40B4-BE49-F238E27FC236}">
                <a16:creationId xmlns:a16="http://schemas.microsoft.com/office/drawing/2014/main" id="{41076177-E40B-43EA-B3CA-AC8824DE1B9D}"/>
              </a:ext>
              <a:ext uri="{C183D7F6-B498-43B3-948B-1728B52AA6E4}">
                <adec:decorative xmlns:adec="http://schemas.microsoft.com/office/drawing/2017/decorative" val="1"/>
              </a:ext>
            </a:extLst>
          </p:cNvPr>
          <p:cNvGrpSpPr/>
          <p:nvPr/>
        </p:nvGrpSpPr>
        <p:grpSpPr>
          <a:xfrm>
            <a:off x="9809992" y="6225909"/>
            <a:ext cx="2219756" cy="455308"/>
            <a:chOff x="9855595" y="6326198"/>
            <a:chExt cx="2219756" cy="455308"/>
          </a:xfrm>
        </p:grpSpPr>
        <p:sp>
          <p:nvSpPr>
            <p:cNvPr id="212" name="Rectangle 211">
              <a:extLst>
                <a:ext uri="{FF2B5EF4-FFF2-40B4-BE49-F238E27FC236}">
                  <a16:creationId xmlns:a16="http://schemas.microsoft.com/office/drawing/2014/main" id="{879FFDC6-58EE-4E20-B751-1F1C68767E43}"/>
                </a:ext>
              </a:extLst>
            </p:cNvPr>
            <p:cNvSpPr/>
            <p:nvPr/>
          </p:nvSpPr>
          <p:spPr bwMode="auto">
            <a:xfrm>
              <a:off x="9855595"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pic>
          <p:nvPicPr>
            <p:cNvPr id="213" name="Picture 212" descr="Icon&#10;&#10;Description automatically generated">
              <a:extLst>
                <a:ext uri="{FF2B5EF4-FFF2-40B4-BE49-F238E27FC236}">
                  <a16:creationId xmlns:a16="http://schemas.microsoft.com/office/drawing/2014/main" id="{C2B13B7B-FFBA-468D-976C-C332DBF9E76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9917493" y="6433237"/>
              <a:ext cx="274320" cy="274320"/>
            </a:xfrm>
            <a:prstGeom prst="rect">
              <a:avLst/>
            </a:prstGeom>
          </p:spPr>
        </p:pic>
      </p:grpSp>
      <p:pic>
        <p:nvPicPr>
          <p:cNvPr id="237" name="Picture 236" descr="Icon&#10;&#10;Description automatically generated">
            <a:extLst>
              <a:ext uri="{FF2B5EF4-FFF2-40B4-BE49-F238E27FC236}">
                <a16:creationId xmlns:a16="http://schemas.microsoft.com/office/drawing/2014/main" id="{25933251-CAD4-4050-9D86-99A129A7E37A}"/>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886096" y="5830471"/>
            <a:ext cx="274320" cy="274320"/>
          </a:xfrm>
          <a:prstGeom prst="rect">
            <a:avLst/>
          </a:prstGeom>
        </p:spPr>
      </p:pic>
      <p:grpSp>
        <p:nvGrpSpPr>
          <p:cNvPr id="7" name="Group 6">
            <a:extLst>
              <a:ext uri="{FF2B5EF4-FFF2-40B4-BE49-F238E27FC236}">
                <a16:creationId xmlns:a16="http://schemas.microsoft.com/office/drawing/2014/main" id="{228B6EDA-5733-4AF5-8E44-D9634603A52D}"/>
              </a:ext>
              <a:ext uri="{C183D7F6-B498-43B3-948B-1728B52AA6E4}">
                <adec:decorative xmlns:adec="http://schemas.microsoft.com/office/drawing/2017/decorative" val="1"/>
              </a:ext>
            </a:extLst>
          </p:cNvPr>
          <p:cNvGrpSpPr/>
          <p:nvPr/>
        </p:nvGrpSpPr>
        <p:grpSpPr>
          <a:xfrm>
            <a:off x="4880404" y="3649881"/>
            <a:ext cx="4763040" cy="3071774"/>
            <a:chOff x="4343563" y="3620384"/>
            <a:chExt cx="4763040" cy="3071774"/>
          </a:xfrm>
        </p:grpSpPr>
        <p:grpSp>
          <p:nvGrpSpPr>
            <p:cNvPr id="3" name="Group 2">
              <a:extLst>
                <a:ext uri="{FF2B5EF4-FFF2-40B4-BE49-F238E27FC236}">
                  <a16:creationId xmlns:a16="http://schemas.microsoft.com/office/drawing/2014/main" id="{D3C49EEA-BD6B-4613-839D-27236B231754}"/>
                </a:ext>
              </a:extLst>
            </p:cNvPr>
            <p:cNvGrpSpPr/>
            <p:nvPr/>
          </p:nvGrpSpPr>
          <p:grpSpPr>
            <a:xfrm>
              <a:off x="4343563" y="3620385"/>
              <a:ext cx="2328269" cy="3071773"/>
              <a:chOff x="5005289" y="3750171"/>
              <a:chExt cx="2328269" cy="3071773"/>
            </a:xfrm>
          </p:grpSpPr>
          <p:grpSp>
            <p:nvGrpSpPr>
              <p:cNvPr id="218" name="Group 217">
                <a:extLst>
                  <a:ext uri="{FF2B5EF4-FFF2-40B4-BE49-F238E27FC236}">
                    <a16:creationId xmlns:a16="http://schemas.microsoft.com/office/drawing/2014/main" id="{D51FEAF1-86EE-4E87-A48A-D86F5A11053E}"/>
                  </a:ext>
                </a:extLst>
              </p:cNvPr>
              <p:cNvGrpSpPr/>
              <p:nvPr/>
            </p:nvGrpSpPr>
            <p:grpSpPr>
              <a:xfrm>
                <a:off x="5058131" y="4933344"/>
                <a:ext cx="2225935" cy="1848162"/>
                <a:chOff x="231256" y="4933931"/>
                <a:chExt cx="2225935" cy="1848162"/>
              </a:xfrm>
            </p:grpSpPr>
            <p:sp>
              <p:nvSpPr>
                <p:cNvPr id="219" name="Rectangle 218">
                  <a:extLst>
                    <a:ext uri="{FF2B5EF4-FFF2-40B4-BE49-F238E27FC236}">
                      <a16:creationId xmlns:a16="http://schemas.microsoft.com/office/drawing/2014/main" id="{F31D2974-1E80-42EE-BFDE-B131C6F90C2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grpSp>
              <p:nvGrpSpPr>
                <p:cNvPr id="220" name="Group 219">
                  <a:extLst>
                    <a:ext uri="{FF2B5EF4-FFF2-40B4-BE49-F238E27FC236}">
                      <a16:creationId xmlns:a16="http://schemas.microsoft.com/office/drawing/2014/main" id="{8E8607B9-B7B1-45B1-95D7-F3F7689FA16D}"/>
                    </a:ext>
                  </a:extLst>
                </p:cNvPr>
                <p:cNvGrpSpPr/>
                <p:nvPr/>
              </p:nvGrpSpPr>
              <p:grpSpPr>
                <a:xfrm>
                  <a:off x="237547" y="4933931"/>
                  <a:ext cx="2219644" cy="890378"/>
                  <a:chOff x="237547" y="4963562"/>
                  <a:chExt cx="2219644" cy="890378"/>
                </a:xfrm>
              </p:grpSpPr>
              <p:sp>
                <p:nvSpPr>
                  <p:cNvPr id="221" name="Rectangle 220">
                    <a:extLst>
                      <a:ext uri="{FF2B5EF4-FFF2-40B4-BE49-F238E27FC236}">
                        <a16:creationId xmlns:a16="http://schemas.microsoft.com/office/drawing/2014/main" id="{F8CFFDBF-E204-41A1-83AD-B942D6354363}"/>
                      </a:ext>
                    </a:extLst>
                  </p:cNvPr>
                  <p:cNvSpPr/>
                  <p:nvPr/>
                </p:nvSpPr>
                <p:spPr bwMode="auto">
                  <a:xfrm>
                    <a:off x="2375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22" name="Group 221">
                    <a:extLst>
                      <a:ext uri="{FF2B5EF4-FFF2-40B4-BE49-F238E27FC236}">
                        <a16:creationId xmlns:a16="http://schemas.microsoft.com/office/drawing/2014/main" id="{0D7B9D31-ADB6-4BBE-828A-C68C39186E5B}"/>
                      </a:ext>
                    </a:extLst>
                  </p:cNvPr>
                  <p:cNvGrpSpPr/>
                  <p:nvPr/>
                </p:nvGrpSpPr>
                <p:grpSpPr>
                  <a:xfrm>
                    <a:off x="410314" y="5040405"/>
                    <a:ext cx="746434" cy="365760"/>
                    <a:chOff x="1668757" y="5300934"/>
                    <a:chExt cx="746434" cy="365760"/>
                  </a:xfrm>
                </p:grpSpPr>
                <p:pic>
                  <p:nvPicPr>
                    <p:cNvPr id="227" name="Graphic 226">
                      <a:extLst>
                        <a:ext uri="{FF2B5EF4-FFF2-40B4-BE49-F238E27FC236}">
                          <a16:creationId xmlns:a16="http://schemas.microsoft.com/office/drawing/2014/main" id="{281BAF26-CE54-4C9C-9480-C5D1461156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28" name="Graphic 227">
                      <a:extLst>
                        <a:ext uri="{FF2B5EF4-FFF2-40B4-BE49-F238E27FC236}">
                          <a16:creationId xmlns:a16="http://schemas.microsoft.com/office/drawing/2014/main" id="{FC2ADECC-5615-43DA-B7AD-C8E30B8B817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23" name="Rectangle 222">
                    <a:extLst>
                      <a:ext uri="{FF2B5EF4-FFF2-40B4-BE49-F238E27FC236}">
                        <a16:creationId xmlns:a16="http://schemas.microsoft.com/office/drawing/2014/main" id="{FBB496B5-408F-443E-8D54-32AF4AEA6573}"/>
                      </a:ext>
                    </a:extLst>
                  </p:cNvPr>
                  <p:cNvSpPr/>
                  <p:nvPr/>
                </p:nvSpPr>
                <p:spPr bwMode="auto">
                  <a:xfrm>
                    <a:off x="13676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24" name="Group 223">
                    <a:extLst>
                      <a:ext uri="{FF2B5EF4-FFF2-40B4-BE49-F238E27FC236}">
                        <a16:creationId xmlns:a16="http://schemas.microsoft.com/office/drawing/2014/main" id="{07E509A8-BAFE-4E94-8F84-722018B8FA60}"/>
                      </a:ext>
                    </a:extLst>
                  </p:cNvPr>
                  <p:cNvGrpSpPr/>
                  <p:nvPr/>
                </p:nvGrpSpPr>
                <p:grpSpPr>
                  <a:xfrm>
                    <a:off x="1540444" y="5045202"/>
                    <a:ext cx="755350" cy="365760"/>
                    <a:chOff x="1537459" y="5040405"/>
                    <a:chExt cx="755350" cy="365760"/>
                  </a:xfrm>
                </p:grpSpPr>
                <p:pic>
                  <p:nvPicPr>
                    <p:cNvPr id="225" name="Graphic 224" descr="Azure SQL">
                      <a:extLst>
                        <a:ext uri="{FF2B5EF4-FFF2-40B4-BE49-F238E27FC236}">
                          <a16:creationId xmlns:a16="http://schemas.microsoft.com/office/drawing/2014/main" id="{4EC48FF4-DBD3-4C1C-B175-FDF3A4742F8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26" name="Graphic 225" descr="Azure SQL">
                      <a:extLst>
                        <a:ext uri="{FF2B5EF4-FFF2-40B4-BE49-F238E27FC236}">
                          <a16:creationId xmlns:a16="http://schemas.microsoft.com/office/drawing/2014/main" id="{51E1BF03-A7ED-4612-91EB-40500B3DE94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sp>
            <p:nvSpPr>
              <p:cNvPr id="229" name="Freeform: Shape 228">
                <a:extLst>
                  <a:ext uri="{FF2B5EF4-FFF2-40B4-BE49-F238E27FC236}">
                    <a16:creationId xmlns:a16="http://schemas.microsoft.com/office/drawing/2014/main" id="{C106B6B3-FB6E-46AD-A249-969BEB2E22CC}"/>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0" name="Group 229">
                <a:extLst>
                  <a:ext uri="{FF2B5EF4-FFF2-40B4-BE49-F238E27FC236}">
                    <a16:creationId xmlns:a16="http://schemas.microsoft.com/office/drawing/2014/main" id="{E2870503-841F-4FFC-A287-41C3DF252566}"/>
                  </a:ext>
                </a:extLst>
              </p:cNvPr>
              <p:cNvGrpSpPr/>
              <p:nvPr/>
            </p:nvGrpSpPr>
            <p:grpSpPr>
              <a:xfrm>
                <a:off x="5058131" y="3807932"/>
                <a:ext cx="2226132" cy="1125413"/>
                <a:chOff x="5058131" y="3844794"/>
                <a:chExt cx="2226132" cy="1125413"/>
              </a:xfrm>
            </p:grpSpPr>
            <p:grpSp>
              <p:nvGrpSpPr>
                <p:cNvPr id="231" name="Group 230">
                  <a:extLst>
                    <a:ext uri="{FF2B5EF4-FFF2-40B4-BE49-F238E27FC236}">
                      <a16:creationId xmlns:a16="http://schemas.microsoft.com/office/drawing/2014/main" id="{6D3BEA5B-DA02-4879-9C0E-20BEE5E5BFE5}"/>
                    </a:ext>
                  </a:extLst>
                </p:cNvPr>
                <p:cNvGrpSpPr/>
                <p:nvPr/>
              </p:nvGrpSpPr>
              <p:grpSpPr>
                <a:xfrm>
                  <a:off x="5058131" y="3844794"/>
                  <a:ext cx="2226132" cy="1125413"/>
                  <a:chOff x="5058131" y="3844794"/>
                  <a:chExt cx="2226132" cy="1125413"/>
                </a:xfrm>
              </p:grpSpPr>
              <p:grpSp>
                <p:nvGrpSpPr>
                  <p:cNvPr id="233" name="Group 232">
                    <a:extLst>
                      <a:ext uri="{FF2B5EF4-FFF2-40B4-BE49-F238E27FC236}">
                        <a16:creationId xmlns:a16="http://schemas.microsoft.com/office/drawing/2014/main" id="{36AE0923-E41A-4EAC-BECF-84958F0CBFF7}"/>
                      </a:ext>
                    </a:extLst>
                  </p:cNvPr>
                  <p:cNvGrpSpPr/>
                  <p:nvPr/>
                </p:nvGrpSpPr>
                <p:grpSpPr>
                  <a:xfrm>
                    <a:off x="5058131" y="3844794"/>
                    <a:ext cx="2226132" cy="1125413"/>
                    <a:chOff x="5058131" y="3844794"/>
                    <a:chExt cx="2226132" cy="1125413"/>
                  </a:xfrm>
                </p:grpSpPr>
                <p:grpSp>
                  <p:nvGrpSpPr>
                    <p:cNvPr id="235" name="Group 234">
                      <a:extLst>
                        <a:ext uri="{FF2B5EF4-FFF2-40B4-BE49-F238E27FC236}">
                          <a16:creationId xmlns:a16="http://schemas.microsoft.com/office/drawing/2014/main" id="{B4555896-841E-48EE-96EB-CF287A6A5295}"/>
                        </a:ext>
                      </a:extLst>
                    </p:cNvPr>
                    <p:cNvGrpSpPr/>
                    <p:nvPr/>
                  </p:nvGrpSpPr>
                  <p:grpSpPr>
                    <a:xfrm>
                      <a:off x="5058131" y="3844794"/>
                      <a:ext cx="2226132" cy="681212"/>
                      <a:chOff x="5057934" y="3963703"/>
                      <a:chExt cx="2226132" cy="796027"/>
                    </a:xfrm>
                  </p:grpSpPr>
                  <p:sp>
                    <p:nvSpPr>
                      <p:cNvPr id="241" name="Rectangle 240">
                        <a:extLst>
                          <a:ext uri="{FF2B5EF4-FFF2-40B4-BE49-F238E27FC236}">
                            <a16:creationId xmlns:a16="http://schemas.microsoft.com/office/drawing/2014/main" id="{889E9C68-1713-408F-A1BF-2C6B74D63F50}"/>
                          </a:ext>
                        </a:extLst>
                      </p:cNvPr>
                      <p:cNvSpPr/>
                      <p:nvPr/>
                    </p:nvSpPr>
                    <p:spPr bwMode="auto">
                      <a:xfrm>
                        <a:off x="5057934" y="3963703"/>
                        <a:ext cx="2226132" cy="796027"/>
                      </a:xfrm>
                      <a:prstGeom prst="rect">
                        <a:avLst/>
                      </a:prstGeom>
                      <a:solidFill>
                        <a:srgbClr val="000000"/>
                      </a:solidFill>
                      <a:ln w="12700" cap="flat" cmpd="sng" algn="ctr">
                        <a:solidFill>
                          <a:srgbClr val="92D05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42" name="TextBox 241">
                        <a:extLst>
                          <a:ext uri="{FF2B5EF4-FFF2-40B4-BE49-F238E27FC236}">
                            <a16:creationId xmlns:a16="http://schemas.microsoft.com/office/drawing/2014/main" id="{A92A0EBD-FBD5-4A5A-A040-F1AFBE62491D}"/>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Federal Risk and Authorization Management Program (FedRAMP) Azure Policy</a:t>
                        </a:r>
                      </a:p>
                    </p:txBody>
                  </p:sp>
                </p:grpSp>
                <p:cxnSp>
                  <p:nvCxnSpPr>
                    <p:cNvPr id="238" name="Connector: Elbow 237">
                      <a:extLst>
                        <a:ext uri="{FF2B5EF4-FFF2-40B4-BE49-F238E27FC236}">
                          <a16:creationId xmlns:a16="http://schemas.microsoft.com/office/drawing/2014/main" id="{5ACCF1CB-17A1-4A91-8825-E8221F21B91C}"/>
                        </a:ext>
                      </a:extLst>
                    </p:cNvPr>
                    <p:cNvCxnSpPr>
                      <a:cxnSpLocks/>
                      <a:stCxn id="241" idx="2"/>
                      <a:endCxn id="221" idx="0"/>
                    </p:cNvCxnSpPr>
                    <p:nvPr/>
                  </p:nvCxnSpPr>
                  <p:spPr>
                    <a:xfrm rot="5400000">
                      <a:off x="5668096" y="4467105"/>
                      <a:ext cx="444200" cy="562003"/>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C98483BB-2D08-4F79-AD96-B5520B2B8705}"/>
                        </a:ext>
                      </a:extLst>
                    </p:cNvPr>
                    <p:cNvCxnSpPr>
                      <a:cxnSpLocks/>
                      <a:stCxn id="241" idx="2"/>
                      <a:endCxn id="223" idx="0"/>
                    </p:cNvCxnSpPr>
                    <p:nvPr/>
                  </p:nvCxnSpPr>
                  <p:spPr>
                    <a:xfrm rot="16200000" flipH="1">
                      <a:off x="6233145" y="4464057"/>
                      <a:ext cx="444200" cy="568097"/>
                    </a:xfrm>
                    <a:prstGeom prst="bentConnector3">
                      <a:avLst>
                        <a:gd name="adj1" fmla="val 50000"/>
                      </a:avLst>
                    </a:prstGeom>
                    <a:ln w="12700">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34" name="Picture 233">
                    <a:extLst>
                      <a:ext uri="{FF2B5EF4-FFF2-40B4-BE49-F238E27FC236}">
                        <a16:creationId xmlns:a16="http://schemas.microsoft.com/office/drawing/2014/main" id="{EB7FA5C6-2B98-47EE-8A50-E79914FD63C4}"/>
                      </a:ext>
                    </a:extLst>
                  </p:cNvPr>
                  <p:cNvPicPr>
                    <a:picLocks noChangeAspect="1"/>
                  </p:cNvPicPr>
                  <p:nvPr/>
                </p:nvPicPr>
                <p:blipFill>
                  <a:blip r:embed="rId48"/>
                  <a:stretch>
                    <a:fillRect/>
                  </a:stretch>
                </p:blipFill>
                <p:spPr>
                  <a:xfrm>
                    <a:off x="5708477" y="4218668"/>
                    <a:ext cx="817727" cy="201152"/>
                  </a:xfrm>
                  <a:prstGeom prst="rect">
                    <a:avLst/>
                  </a:prstGeom>
                </p:spPr>
              </p:pic>
            </p:grpSp>
            <p:pic>
              <p:nvPicPr>
                <p:cNvPr id="232" name="Graphic 231">
                  <a:extLst>
                    <a:ext uri="{FF2B5EF4-FFF2-40B4-BE49-F238E27FC236}">
                      <a16:creationId xmlns:a16="http://schemas.microsoft.com/office/drawing/2014/main" id="{33FCD843-2212-4DDE-9874-B7853F6C5CA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40549" y="4182084"/>
                  <a:ext cx="242213" cy="274320"/>
                </a:xfrm>
                <a:prstGeom prst="rect">
                  <a:avLst/>
                </a:prstGeom>
              </p:spPr>
            </p:pic>
          </p:grpSp>
          <p:sp>
            <p:nvSpPr>
              <p:cNvPr id="243" name="Rectangle 242">
                <a:extLst>
                  <a:ext uri="{FF2B5EF4-FFF2-40B4-BE49-F238E27FC236}">
                    <a16:creationId xmlns:a16="http://schemas.microsoft.com/office/drawing/2014/main" id="{32257A51-E03A-4382-9AE8-E682D24492FD}"/>
                  </a:ext>
                </a:extLst>
              </p:cNvPr>
              <p:cNvSpPr/>
              <p:nvPr/>
            </p:nvSpPr>
            <p:spPr bwMode="auto">
              <a:xfrm>
                <a:off x="5005289" y="3750171"/>
                <a:ext cx="2328269" cy="3071773"/>
              </a:xfrm>
              <a:prstGeom prst="rect">
                <a:avLst/>
              </a:prstGeom>
              <a:noFill/>
              <a:ln w="12700">
                <a:solidFill>
                  <a:srgbClr val="92D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4" name="TextBox 243">
                <a:extLst>
                  <a:ext uri="{FF2B5EF4-FFF2-40B4-BE49-F238E27FC236}">
                    <a16:creationId xmlns:a16="http://schemas.microsoft.com/office/drawing/2014/main" id="{660594E9-71B5-432F-B5A9-D9F163F8D923}"/>
                  </a:ext>
                </a:extLst>
              </p:cNvPr>
              <p:cNvSpPr txBox="1"/>
              <p:nvPr/>
            </p:nvSpPr>
            <p:spPr>
              <a:xfrm>
                <a:off x="5566377" y="4715594"/>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9BF00B"/>
                    </a:solidFill>
                    <a:effectLst/>
                    <a:uLnTx/>
                    <a:uFillTx/>
                    <a:latin typeface="Segoe UI Semibold"/>
                    <a:ea typeface="+mn-ea"/>
                    <a:cs typeface="Segoe UI" pitchFamily="34" charset="0"/>
                  </a:rPr>
                  <a:t>Compliance Enforcement</a:t>
                </a:r>
              </a:p>
            </p:txBody>
          </p:sp>
          <p:sp>
            <p:nvSpPr>
              <p:cNvPr id="245" name="Rectangle 244">
                <a:extLst>
                  <a:ext uri="{FF2B5EF4-FFF2-40B4-BE49-F238E27FC236}">
                    <a16:creationId xmlns:a16="http://schemas.microsoft.com/office/drawing/2014/main" id="{495D1313-A0A0-4C4B-8E3B-B28F2234182A}"/>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246" name="Freeform: Shape 245">
                <a:extLst>
                  <a:ext uri="{FF2B5EF4-FFF2-40B4-BE49-F238E27FC236}">
                    <a16:creationId xmlns:a16="http://schemas.microsoft.com/office/drawing/2014/main" id="{2E0DE176-93BB-43DF-9ED7-79654C9FDFD3}"/>
                  </a:ext>
                </a:extLst>
              </p:cNvPr>
              <p:cNvSpPr/>
              <p:nvPr/>
            </p:nvSpPr>
            <p:spPr>
              <a:xfrm>
                <a:off x="5131467" y="5912225"/>
                <a:ext cx="274320" cy="274320"/>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284" name="Group 283">
              <a:extLst>
                <a:ext uri="{FF2B5EF4-FFF2-40B4-BE49-F238E27FC236}">
                  <a16:creationId xmlns:a16="http://schemas.microsoft.com/office/drawing/2014/main" id="{6A2760DC-3F3F-4D4D-9576-F6C5A0A3DBC9}"/>
                </a:ext>
              </a:extLst>
            </p:cNvPr>
            <p:cNvGrpSpPr/>
            <p:nvPr/>
          </p:nvGrpSpPr>
          <p:grpSpPr>
            <a:xfrm>
              <a:off x="6837467" y="4803557"/>
              <a:ext cx="2219644" cy="890378"/>
              <a:chOff x="237547" y="4963562"/>
              <a:chExt cx="2219644" cy="890378"/>
            </a:xfrm>
          </p:grpSpPr>
          <p:sp>
            <p:nvSpPr>
              <p:cNvPr id="285" name="Rectangle 284">
                <a:extLst>
                  <a:ext uri="{FF2B5EF4-FFF2-40B4-BE49-F238E27FC236}">
                    <a16:creationId xmlns:a16="http://schemas.microsoft.com/office/drawing/2014/main" id="{053B4602-F61E-4E65-9F35-F0AE4C349330}"/>
                  </a:ext>
                </a:extLst>
              </p:cNvPr>
              <p:cNvSpPr/>
              <p:nvPr/>
            </p:nvSpPr>
            <p:spPr bwMode="auto">
              <a:xfrm>
                <a:off x="2375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86" name="Group 285">
                <a:extLst>
                  <a:ext uri="{FF2B5EF4-FFF2-40B4-BE49-F238E27FC236}">
                    <a16:creationId xmlns:a16="http://schemas.microsoft.com/office/drawing/2014/main" id="{5D99E73C-795A-4CE3-9E72-7B5194AC5FA4}"/>
                  </a:ext>
                </a:extLst>
              </p:cNvPr>
              <p:cNvGrpSpPr/>
              <p:nvPr/>
            </p:nvGrpSpPr>
            <p:grpSpPr>
              <a:xfrm>
                <a:off x="410314" y="5040405"/>
                <a:ext cx="746434" cy="365760"/>
                <a:chOff x="1668757" y="5300934"/>
                <a:chExt cx="746434" cy="365760"/>
              </a:xfrm>
            </p:grpSpPr>
            <p:pic>
              <p:nvPicPr>
                <p:cNvPr id="291" name="Graphic 290">
                  <a:extLst>
                    <a:ext uri="{FF2B5EF4-FFF2-40B4-BE49-F238E27FC236}">
                      <a16:creationId xmlns:a16="http://schemas.microsoft.com/office/drawing/2014/main" id="{2BC617A5-E191-49F6-9362-1B3594F73DF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92" name="Graphic 291">
                  <a:extLst>
                    <a:ext uri="{FF2B5EF4-FFF2-40B4-BE49-F238E27FC236}">
                      <a16:creationId xmlns:a16="http://schemas.microsoft.com/office/drawing/2014/main" id="{C3327811-CAD9-43C6-A784-E780C26BAE1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87" name="Rectangle 286">
                <a:extLst>
                  <a:ext uri="{FF2B5EF4-FFF2-40B4-BE49-F238E27FC236}">
                    <a16:creationId xmlns:a16="http://schemas.microsoft.com/office/drawing/2014/main" id="{D39D4B4F-4ACE-4D63-BA59-ACA1E92A0EFA}"/>
                  </a:ext>
                </a:extLst>
              </p:cNvPr>
              <p:cNvSpPr/>
              <p:nvPr/>
            </p:nvSpPr>
            <p:spPr bwMode="auto">
              <a:xfrm>
                <a:off x="13676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88" name="Group 287">
                <a:extLst>
                  <a:ext uri="{FF2B5EF4-FFF2-40B4-BE49-F238E27FC236}">
                    <a16:creationId xmlns:a16="http://schemas.microsoft.com/office/drawing/2014/main" id="{11929F28-9AC3-4B69-8FF2-BB9C462B8D1E}"/>
                  </a:ext>
                </a:extLst>
              </p:cNvPr>
              <p:cNvGrpSpPr/>
              <p:nvPr/>
            </p:nvGrpSpPr>
            <p:grpSpPr>
              <a:xfrm>
                <a:off x="1540444" y="5045202"/>
                <a:ext cx="755350" cy="365760"/>
                <a:chOff x="1537459" y="5040405"/>
                <a:chExt cx="755350" cy="365760"/>
              </a:xfrm>
            </p:grpSpPr>
            <p:pic>
              <p:nvPicPr>
                <p:cNvPr id="289" name="Graphic 288" descr="Azure SQL">
                  <a:extLst>
                    <a:ext uri="{FF2B5EF4-FFF2-40B4-BE49-F238E27FC236}">
                      <a16:creationId xmlns:a16="http://schemas.microsoft.com/office/drawing/2014/main" id="{5C429871-8985-468E-9E23-6AB3166188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90" name="Graphic 289" descr="Azure SQL">
                  <a:extLst>
                    <a:ext uri="{FF2B5EF4-FFF2-40B4-BE49-F238E27FC236}">
                      <a16:creationId xmlns:a16="http://schemas.microsoft.com/office/drawing/2014/main" id="{A2D365DD-19DA-4751-A60E-EF309ACA88E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grpSp>
        <p:grpSp>
          <p:nvGrpSpPr>
            <p:cNvPr id="273" name="Group 272">
              <a:extLst>
                <a:ext uri="{FF2B5EF4-FFF2-40B4-BE49-F238E27FC236}">
                  <a16:creationId xmlns:a16="http://schemas.microsoft.com/office/drawing/2014/main" id="{2313DD2F-769D-4778-9BD1-1019CBF37E58}"/>
                </a:ext>
              </a:extLst>
            </p:cNvPr>
            <p:cNvGrpSpPr/>
            <p:nvPr/>
          </p:nvGrpSpPr>
          <p:grpSpPr>
            <a:xfrm>
              <a:off x="6831176" y="3678145"/>
              <a:ext cx="2226132" cy="681212"/>
              <a:chOff x="5057934" y="3963703"/>
              <a:chExt cx="2226132" cy="796027"/>
            </a:xfrm>
          </p:grpSpPr>
          <p:sp>
            <p:nvSpPr>
              <p:cNvPr id="281" name="Rectangle 280">
                <a:extLst>
                  <a:ext uri="{FF2B5EF4-FFF2-40B4-BE49-F238E27FC236}">
                    <a16:creationId xmlns:a16="http://schemas.microsoft.com/office/drawing/2014/main" id="{60D19711-DB43-41EC-BBA8-C6B05346C0E6}"/>
                  </a:ext>
                </a:extLst>
              </p:cNvPr>
              <p:cNvSpPr/>
              <p:nvPr/>
            </p:nvSpPr>
            <p:spPr bwMode="auto">
              <a:xfrm>
                <a:off x="5057934" y="3963703"/>
                <a:ext cx="2226132" cy="796027"/>
              </a:xfrm>
              <a:prstGeom prst="rect">
                <a:avLst/>
              </a:prstGeom>
              <a:solidFill>
                <a:srgbClr val="000000"/>
              </a:solidFill>
              <a:ln w="12700"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82" name="TextBox 281">
                <a:extLst>
                  <a:ext uri="{FF2B5EF4-FFF2-40B4-BE49-F238E27FC236}">
                    <a16:creationId xmlns:a16="http://schemas.microsoft.com/office/drawing/2014/main" id="{BFC6D5DD-3AB2-407E-BB8A-902440B257DF}"/>
                  </a:ext>
                </a:extLst>
              </p:cNvPr>
              <p:cNvSpPr txBox="1"/>
              <p:nvPr/>
            </p:nvSpPr>
            <p:spPr>
              <a:xfrm>
                <a:off x="5112975" y="3990000"/>
                <a:ext cx="2100031" cy="35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UK OFFICIAL and UK NHS </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cxnSp>
          <p:nvCxnSpPr>
            <p:cNvPr id="275" name="Connector: Elbow 274">
              <a:extLst>
                <a:ext uri="{FF2B5EF4-FFF2-40B4-BE49-F238E27FC236}">
                  <a16:creationId xmlns:a16="http://schemas.microsoft.com/office/drawing/2014/main" id="{B886A8AE-BE17-4D8B-805A-4CE24913A777}"/>
                </a:ext>
              </a:extLst>
            </p:cNvPr>
            <p:cNvCxnSpPr>
              <a:cxnSpLocks/>
              <a:stCxn id="281" idx="2"/>
              <a:endCxn id="285" idx="0"/>
            </p:cNvCxnSpPr>
            <p:nvPr/>
          </p:nvCxnSpPr>
          <p:spPr>
            <a:xfrm rot="5400000">
              <a:off x="7441141" y="4300456"/>
              <a:ext cx="444200" cy="562003"/>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0" name="Connector: Elbow 279">
              <a:extLst>
                <a:ext uri="{FF2B5EF4-FFF2-40B4-BE49-F238E27FC236}">
                  <a16:creationId xmlns:a16="http://schemas.microsoft.com/office/drawing/2014/main" id="{0AE49773-3D1D-4793-866E-770CACB55FEF}"/>
                </a:ext>
              </a:extLst>
            </p:cNvPr>
            <p:cNvCxnSpPr>
              <a:cxnSpLocks/>
              <a:stCxn id="281" idx="2"/>
              <a:endCxn id="287" idx="0"/>
            </p:cNvCxnSpPr>
            <p:nvPr/>
          </p:nvCxnSpPr>
          <p:spPr>
            <a:xfrm rot="16200000" flipH="1">
              <a:off x="8006190" y="4297408"/>
              <a:ext cx="444200" cy="568097"/>
            </a:xfrm>
            <a:prstGeom prst="bentConnector3">
              <a:avLst>
                <a:gd name="adj1" fmla="val 50000"/>
              </a:avLst>
            </a:prstGeom>
            <a:ln w="12700">
              <a:solidFill>
                <a:srgbClr val="EF31C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6" name="Graphic 255">
              <a:extLst>
                <a:ext uri="{FF2B5EF4-FFF2-40B4-BE49-F238E27FC236}">
                  <a16:creationId xmlns:a16="http://schemas.microsoft.com/office/drawing/2014/main" id="{B3834D17-9C51-467F-9E47-4EFB6940D01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13594" y="4015435"/>
              <a:ext cx="242213" cy="274320"/>
            </a:xfrm>
            <a:prstGeom prst="rect">
              <a:avLst/>
            </a:prstGeom>
            <a:effectLst/>
          </p:spPr>
        </p:pic>
        <p:sp>
          <p:nvSpPr>
            <p:cNvPr id="251" name="Rectangle 250">
              <a:extLst>
                <a:ext uri="{FF2B5EF4-FFF2-40B4-BE49-F238E27FC236}">
                  <a16:creationId xmlns:a16="http://schemas.microsoft.com/office/drawing/2014/main" id="{77F83CF1-0D8F-4F02-B6DF-966E643C6B56}"/>
                </a:ext>
              </a:extLst>
            </p:cNvPr>
            <p:cNvSpPr/>
            <p:nvPr/>
          </p:nvSpPr>
          <p:spPr bwMode="auto">
            <a:xfrm>
              <a:off x="6778334" y="3620384"/>
              <a:ext cx="2328269" cy="3071773"/>
            </a:xfrm>
            <a:prstGeom prst="rect">
              <a:avLst/>
            </a:prstGeom>
            <a:noFill/>
            <a:ln w="12700">
              <a:solidFill>
                <a:srgbClr val="EF31CB"/>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52" name="TextBox 251">
              <a:extLst>
                <a:ext uri="{FF2B5EF4-FFF2-40B4-BE49-F238E27FC236}">
                  <a16:creationId xmlns:a16="http://schemas.microsoft.com/office/drawing/2014/main" id="{9914D113-C813-4EBA-87B7-B57518961B6D}"/>
                </a:ext>
              </a:extLst>
            </p:cNvPr>
            <p:cNvSpPr txBox="1"/>
            <p:nvPr/>
          </p:nvSpPr>
          <p:spPr>
            <a:xfrm>
              <a:off x="7342088" y="4581456"/>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F31CB"/>
                  </a:solidFill>
                  <a:effectLst/>
                  <a:uLnTx/>
                  <a:uFillTx/>
                  <a:latin typeface="Segoe UI Semibold"/>
                  <a:ea typeface="+mn-ea"/>
                  <a:cs typeface="Segoe UI" pitchFamily="34" charset="0"/>
                </a:rPr>
                <a:t>Compliance Enforcement</a:t>
              </a:r>
            </a:p>
          </p:txBody>
        </p:sp>
        <p:sp>
          <p:nvSpPr>
            <p:cNvPr id="253" name="Rectangle 252">
              <a:extLst>
                <a:ext uri="{FF2B5EF4-FFF2-40B4-BE49-F238E27FC236}">
                  <a16:creationId xmlns:a16="http://schemas.microsoft.com/office/drawing/2014/main" id="{A8525A70-8D70-4D02-8609-8E83CE913764}"/>
                </a:ext>
              </a:extLst>
            </p:cNvPr>
            <p:cNvSpPr/>
            <p:nvPr/>
          </p:nvSpPr>
          <p:spPr bwMode="auto">
            <a:xfrm>
              <a:off x="6837467" y="5747402"/>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nvGrpSpPr>
            <p:cNvPr id="208" name="Group 207">
              <a:extLst>
                <a:ext uri="{FF2B5EF4-FFF2-40B4-BE49-F238E27FC236}">
                  <a16:creationId xmlns:a16="http://schemas.microsoft.com/office/drawing/2014/main" id="{95A540DC-76B7-4BBA-AB9A-2E3E869B2B4D}"/>
                </a:ext>
              </a:extLst>
            </p:cNvPr>
            <p:cNvGrpSpPr/>
            <p:nvPr/>
          </p:nvGrpSpPr>
          <p:grpSpPr>
            <a:xfrm>
              <a:off x="6837355" y="6196412"/>
              <a:ext cx="2219756" cy="455308"/>
              <a:chOff x="7456863" y="6326198"/>
              <a:chExt cx="2219756" cy="455308"/>
            </a:xfrm>
          </p:grpSpPr>
          <p:sp>
            <p:nvSpPr>
              <p:cNvPr id="209" name="Rectangle 208">
                <a:extLst>
                  <a:ext uri="{FF2B5EF4-FFF2-40B4-BE49-F238E27FC236}">
                    <a16:creationId xmlns:a16="http://schemas.microsoft.com/office/drawing/2014/main" id="{6DAE98EA-83F2-436D-B92C-4C110B8ADD24}"/>
                  </a:ext>
                </a:extLst>
              </p:cNvPr>
              <p:cNvSpPr/>
              <p:nvPr/>
            </p:nvSpPr>
            <p:spPr bwMode="auto">
              <a:xfrm>
                <a:off x="7456863"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pic>
            <p:nvPicPr>
              <p:cNvPr id="210" name="Picture 209" descr="A yellow and black logo&#10;&#10;Description automatically generated with low confidence">
                <a:extLst>
                  <a:ext uri="{FF2B5EF4-FFF2-40B4-BE49-F238E27FC236}">
                    <a16:creationId xmlns:a16="http://schemas.microsoft.com/office/drawing/2014/main" id="{6FD53A23-C725-4922-B733-FE7AB4C4EA7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grpSp>
        <p:pic>
          <p:nvPicPr>
            <p:cNvPr id="215" name="Graphic 17">
              <a:extLst>
                <a:ext uri="{FF2B5EF4-FFF2-40B4-BE49-F238E27FC236}">
                  <a16:creationId xmlns:a16="http://schemas.microsoft.com/office/drawing/2014/main" id="{B995080B-EB17-47D5-9EF1-8FDF251C6A28}"/>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935561" y="5808088"/>
              <a:ext cx="274320" cy="24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 name="Picture 256">
              <a:extLst>
                <a:ext uri="{FF2B5EF4-FFF2-40B4-BE49-F238E27FC236}">
                  <a16:creationId xmlns:a16="http://schemas.microsoft.com/office/drawing/2014/main" id="{672910DE-1E77-4BBD-B90D-5ADF363CE235}"/>
                </a:ext>
              </a:extLst>
            </p:cNvPr>
            <p:cNvPicPr>
              <a:picLocks noChangeAspect="1"/>
            </p:cNvPicPr>
            <p:nvPr/>
          </p:nvPicPr>
          <p:blipFill>
            <a:blip r:embed="rId51"/>
            <a:stretch>
              <a:fillRect/>
            </a:stretch>
          </p:blipFill>
          <p:spPr>
            <a:xfrm>
              <a:off x="7702922" y="4005317"/>
              <a:ext cx="482637" cy="326317"/>
            </a:xfrm>
            <a:prstGeom prst="rect">
              <a:avLst/>
            </a:prstGeom>
          </p:spPr>
        </p:pic>
      </p:grpSp>
      <p:pic>
        <p:nvPicPr>
          <p:cNvPr id="258" name="Picture 257">
            <a:extLst>
              <a:ext uri="{FF2B5EF4-FFF2-40B4-BE49-F238E27FC236}">
                <a16:creationId xmlns:a16="http://schemas.microsoft.com/office/drawing/2014/main" id="{80596CF4-FDA6-4164-BA60-2744C344F9A3}"/>
              </a:ext>
              <a:ext uri="{C183D7F6-B498-43B3-948B-1728B52AA6E4}">
                <adec:decorative xmlns:adec="http://schemas.microsoft.com/office/drawing/2017/decorative" val="1"/>
              </a:ext>
            </a:extLst>
          </p:cNvPr>
          <p:cNvPicPr>
            <a:picLocks noChangeAspect="1"/>
          </p:cNvPicPr>
          <p:nvPr/>
        </p:nvPicPr>
        <p:blipFill>
          <a:blip r:embed="rId52"/>
          <a:stretch>
            <a:fillRect/>
          </a:stretch>
        </p:blipFill>
        <p:spPr>
          <a:xfrm>
            <a:off x="10620472" y="4025150"/>
            <a:ext cx="589266" cy="301380"/>
          </a:xfrm>
          <a:prstGeom prst="rect">
            <a:avLst/>
          </a:prstGeom>
        </p:spPr>
      </p:pic>
      <p:grpSp>
        <p:nvGrpSpPr>
          <p:cNvPr id="22" name="Group 21">
            <a:extLst>
              <a:ext uri="{FF2B5EF4-FFF2-40B4-BE49-F238E27FC236}">
                <a16:creationId xmlns:a16="http://schemas.microsoft.com/office/drawing/2014/main" id="{B4C6E44A-5FA6-45D5-95D2-EDC6D8387F22}"/>
              </a:ext>
              <a:ext uri="{C183D7F6-B498-43B3-948B-1728B52AA6E4}">
                <adec:decorative xmlns:adec="http://schemas.microsoft.com/office/drawing/2017/decorative" val="1"/>
              </a:ext>
            </a:extLst>
          </p:cNvPr>
          <p:cNvGrpSpPr/>
          <p:nvPr/>
        </p:nvGrpSpPr>
        <p:grpSpPr>
          <a:xfrm>
            <a:off x="99675" y="3689977"/>
            <a:ext cx="4654527" cy="3005349"/>
            <a:chOff x="130155" y="3689977"/>
            <a:chExt cx="4654527" cy="3005349"/>
          </a:xfrm>
        </p:grpSpPr>
        <p:grpSp>
          <p:nvGrpSpPr>
            <p:cNvPr id="278" name="Group 277">
              <a:extLst>
                <a:ext uri="{FF2B5EF4-FFF2-40B4-BE49-F238E27FC236}">
                  <a16:creationId xmlns:a16="http://schemas.microsoft.com/office/drawing/2014/main" id="{DFCC2D9B-EE65-49F3-8DD0-2A7F8942A3C3}"/>
                </a:ext>
              </a:extLst>
            </p:cNvPr>
            <p:cNvGrpSpPr/>
            <p:nvPr/>
          </p:nvGrpSpPr>
          <p:grpSpPr>
            <a:xfrm>
              <a:off x="1504965" y="4371188"/>
              <a:ext cx="1604733" cy="461865"/>
              <a:chOff x="6450268" y="4508339"/>
              <a:chExt cx="1604733" cy="461865"/>
            </a:xfrm>
          </p:grpSpPr>
          <p:cxnSp>
            <p:nvCxnSpPr>
              <p:cNvPr id="293" name="Connector: Elbow 292">
                <a:extLst>
                  <a:ext uri="{FF2B5EF4-FFF2-40B4-BE49-F238E27FC236}">
                    <a16:creationId xmlns:a16="http://schemas.microsoft.com/office/drawing/2014/main" id="{6F0EFB22-EA58-4F8C-BECC-38C3943D29BD}"/>
                  </a:ext>
                </a:extLst>
              </p:cNvPr>
              <p:cNvCxnSpPr>
                <a:cxnSpLocks/>
                <a:stCxn id="248" idx="2"/>
              </p:cNvCxnSpPr>
              <p:nvPr/>
            </p:nvCxnSpPr>
            <p:spPr>
              <a:xfrm rot="5400000">
                <a:off x="6806637" y="4151971"/>
                <a:ext cx="230958" cy="943696"/>
              </a:xfrm>
              <a:prstGeom prst="bentConnector2">
                <a:avLst/>
              </a:prstGeom>
              <a:ln w="12700">
                <a:solidFill>
                  <a:srgbClr val="0070C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5476B1BF-336E-429F-9403-A40074EA6ADD}"/>
                  </a:ext>
                </a:extLst>
              </p:cNvPr>
              <p:cNvCxnSpPr>
                <a:cxnSpLocks/>
                <a:stCxn id="248" idx="2"/>
                <a:endCxn id="250" idx="0"/>
              </p:cNvCxnSpPr>
              <p:nvPr/>
            </p:nvCxnSpPr>
            <p:spPr>
              <a:xfrm rot="16200000" flipH="1">
                <a:off x="7493550" y="4408753"/>
                <a:ext cx="461865" cy="661037"/>
              </a:xfrm>
              <a:prstGeom prst="bentConnector3">
                <a:avLst>
                  <a:gd name="adj1" fmla="val 50000"/>
                </a:avLst>
              </a:prstGeom>
              <a:ln w="12700">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6EC22734-4292-479B-AEEF-29EF7A00FF02}"/>
                </a:ext>
              </a:extLst>
            </p:cNvPr>
            <p:cNvSpPr txBox="1"/>
            <p:nvPr/>
          </p:nvSpPr>
          <p:spPr>
            <a:xfrm>
              <a:off x="1481171" y="4611211"/>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Compliance Enforcement</a:t>
              </a:r>
            </a:p>
          </p:txBody>
        </p:sp>
        <p:sp>
          <p:nvSpPr>
            <p:cNvPr id="192" name="TextBox 191">
              <a:extLst>
                <a:ext uri="{FF2B5EF4-FFF2-40B4-BE49-F238E27FC236}">
                  <a16:creationId xmlns:a16="http://schemas.microsoft.com/office/drawing/2014/main" id="{D2AEAB70-FBF3-4C28-866B-8061A052DF32}"/>
                </a:ext>
              </a:extLst>
            </p:cNvPr>
            <p:cNvSpPr txBox="1"/>
            <p:nvPr/>
          </p:nvSpPr>
          <p:spPr>
            <a:xfrm>
              <a:off x="3058511" y="4610953"/>
              <a:ext cx="1212186"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Compliance Enforcement</a:t>
              </a:r>
            </a:p>
          </p:txBody>
        </p:sp>
        <p:sp>
          <p:nvSpPr>
            <p:cNvPr id="248" name="Rectangle 247">
              <a:extLst>
                <a:ext uri="{FF2B5EF4-FFF2-40B4-BE49-F238E27FC236}">
                  <a16:creationId xmlns:a16="http://schemas.microsoft.com/office/drawing/2014/main" id="{DE3036DB-F253-470A-88AF-6846B33DD36C}"/>
                </a:ext>
              </a:extLst>
            </p:cNvPr>
            <p:cNvSpPr/>
            <p:nvPr/>
          </p:nvSpPr>
          <p:spPr bwMode="auto">
            <a:xfrm>
              <a:off x="1207414" y="3689977"/>
              <a:ext cx="2482494" cy="681212"/>
            </a:xfrm>
            <a:prstGeom prst="rect">
              <a:avLst/>
            </a:prstGeom>
            <a:solidFill>
              <a:srgbClr val="000000"/>
            </a:solidFill>
            <a:ln w="12700" cap="flat" cmpd="sng" algn="ctr">
              <a:solidFill>
                <a:srgbClr val="0070C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71" name="Rectangle 270">
              <a:extLst>
                <a:ext uri="{FF2B5EF4-FFF2-40B4-BE49-F238E27FC236}">
                  <a16:creationId xmlns:a16="http://schemas.microsoft.com/office/drawing/2014/main" id="{89B2D9B2-1CB8-44EF-93F9-1BBCB550B483}"/>
                </a:ext>
              </a:extLst>
            </p:cNvPr>
            <p:cNvSpPr/>
            <p:nvPr/>
          </p:nvSpPr>
          <p:spPr bwMode="auto">
            <a:xfrm>
              <a:off x="130155" y="4833053"/>
              <a:ext cx="2219756" cy="1317629"/>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sp>
          <p:nvSpPr>
            <p:cNvPr id="250" name="Rectangle 249">
              <a:extLst>
                <a:ext uri="{FF2B5EF4-FFF2-40B4-BE49-F238E27FC236}">
                  <a16:creationId xmlns:a16="http://schemas.microsoft.com/office/drawing/2014/main" id="{8CFA902D-708C-43D9-8C05-C8E1BC613FBB}"/>
                </a:ext>
              </a:extLst>
            </p:cNvPr>
            <p:cNvSpPr/>
            <p:nvPr/>
          </p:nvSpPr>
          <p:spPr bwMode="auto">
            <a:xfrm>
              <a:off x="256492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54" name="Group 253">
              <a:extLst>
                <a:ext uri="{FF2B5EF4-FFF2-40B4-BE49-F238E27FC236}">
                  <a16:creationId xmlns:a16="http://schemas.microsoft.com/office/drawing/2014/main" id="{226F0F13-6140-4B3B-9FBB-7F456D6C9A67}"/>
                </a:ext>
              </a:extLst>
            </p:cNvPr>
            <p:cNvGrpSpPr/>
            <p:nvPr/>
          </p:nvGrpSpPr>
          <p:grpSpPr>
            <a:xfrm>
              <a:off x="2737693" y="4909897"/>
              <a:ext cx="746434" cy="365760"/>
              <a:chOff x="1668757" y="5300934"/>
              <a:chExt cx="746434" cy="365760"/>
            </a:xfrm>
          </p:grpSpPr>
          <p:pic>
            <p:nvPicPr>
              <p:cNvPr id="262" name="Graphic 261">
                <a:extLst>
                  <a:ext uri="{FF2B5EF4-FFF2-40B4-BE49-F238E27FC236}">
                    <a16:creationId xmlns:a16="http://schemas.microsoft.com/office/drawing/2014/main" id="{228D8931-6967-4FB9-9C32-F343AE2D8E2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63" name="Graphic 262">
                <a:extLst>
                  <a:ext uri="{FF2B5EF4-FFF2-40B4-BE49-F238E27FC236}">
                    <a16:creationId xmlns:a16="http://schemas.microsoft.com/office/drawing/2014/main" id="{35E837DE-3FA4-41FF-9798-C25532B0067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55" name="Rectangle 254">
              <a:extLst>
                <a:ext uri="{FF2B5EF4-FFF2-40B4-BE49-F238E27FC236}">
                  <a16:creationId xmlns:a16="http://schemas.microsoft.com/office/drawing/2014/main" id="{A998F4B1-7B65-4BB8-B5A2-E38A69AFF8B1}"/>
                </a:ext>
              </a:extLst>
            </p:cNvPr>
            <p:cNvSpPr/>
            <p:nvPr/>
          </p:nvSpPr>
          <p:spPr bwMode="auto">
            <a:xfrm>
              <a:off x="369502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59" name="Group 258">
              <a:extLst>
                <a:ext uri="{FF2B5EF4-FFF2-40B4-BE49-F238E27FC236}">
                  <a16:creationId xmlns:a16="http://schemas.microsoft.com/office/drawing/2014/main" id="{45D1318A-301B-42EE-B936-1701372D4871}"/>
                </a:ext>
              </a:extLst>
            </p:cNvPr>
            <p:cNvGrpSpPr/>
            <p:nvPr/>
          </p:nvGrpSpPr>
          <p:grpSpPr>
            <a:xfrm>
              <a:off x="3867823" y="4914694"/>
              <a:ext cx="755350" cy="365760"/>
              <a:chOff x="1537459" y="5040405"/>
              <a:chExt cx="755350" cy="365760"/>
            </a:xfrm>
          </p:grpSpPr>
          <p:pic>
            <p:nvPicPr>
              <p:cNvPr id="260" name="Graphic 259" descr="Azure SQL">
                <a:extLst>
                  <a:ext uri="{FF2B5EF4-FFF2-40B4-BE49-F238E27FC236}">
                    <a16:creationId xmlns:a16="http://schemas.microsoft.com/office/drawing/2014/main" id="{A285DD5E-BD89-44F0-A964-A9F5BA35387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61" name="Graphic 260" descr="Azure SQL">
                <a:extLst>
                  <a:ext uri="{FF2B5EF4-FFF2-40B4-BE49-F238E27FC236}">
                    <a16:creationId xmlns:a16="http://schemas.microsoft.com/office/drawing/2014/main" id="{C9A6F62C-4A99-47F9-9A70-120A545152B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sp>
          <p:nvSpPr>
            <p:cNvPr id="198" name="Rectangle 197">
              <a:extLst>
                <a:ext uri="{FF2B5EF4-FFF2-40B4-BE49-F238E27FC236}">
                  <a16:creationId xmlns:a16="http://schemas.microsoft.com/office/drawing/2014/main" id="{4462ADB2-FDF4-45A1-AF09-796643D40775}"/>
                </a:ext>
              </a:extLst>
            </p:cNvPr>
            <p:cNvSpPr/>
            <p:nvPr/>
          </p:nvSpPr>
          <p:spPr bwMode="auto">
            <a:xfrm>
              <a:off x="2564926"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cxnSp>
          <p:nvCxnSpPr>
            <p:cNvPr id="318" name="Connector: Elbow 317">
              <a:extLst>
                <a:ext uri="{FF2B5EF4-FFF2-40B4-BE49-F238E27FC236}">
                  <a16:creationId xmlns:a16="http://schemas.microsoft.com/office/drawing/2014/main" id="{8920AA23-A5FC-4839-BA7A-D3AB8454497A}"/>
                </a:ext>
              </a:extLst>
            </p:cNvPr>
            <p:cNvCxnSpPr>
              <a:cxnSpLocks/>
              <a:stCxn id="248" idx="2"/>
              <a:endCxn id="255" idx="0"/>
            </p:cNvCxnSpPr>
            <p:nvPr/>
          </p:nvCxnSpPr>
          <p:spPr>
            <a:xfrm rot="16200000" flipH="1">
              <a:off x="3113297" y="3706552"/>
              <a:ext cx="461865" cy="1791137"/>
            </a:xfrm>
            <a:prstGeom prst="bentConnector3">
              <a:avLst>
                <a:gd name="adj1" fmla="val 50000"/>
              </a:avLst>
            </a:prstGeom>
            <a:ln w="12700">
              <a:solidFill>
                <a:srgbClr val="0070C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49" name="TextBox 248">
              <a:extLst>
                <a:ext uri="{FF2B5EF4-FFF2-40B4-BE49-F238E27FC236}">
                  <a16:creationId xmlns:a16="http://schemas.microsoft.com/office/drawing/2014/main" id="{7F5CC8E3-10E2-4284-8130-820AA5CF5EF0}"/>
                </a:ext>
              </a:extLst>
            </p:cNvPr>
            <p:cNvSpPr txBox="1"/>
            <p:nvPr/>
          </p:nvSpPr>
          <p:spPr>
            <a:xfrm>
              <a:off x="1402786" y="3728517"/>
              <a:ext cx="2100031" cy="307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Healthcare</a:t>
              </a:r>
              <a:b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pic>
          <p:nvPicPr>
            <p:cNvPr id="188" name="Graphic 187">
              <a:extLst>
                <a:ext uri="{FF2B5EF4-FFF2-40B4-BE49-F238E27FC236}">
                  <a16:creationId xmlns:a16="http://schemas.microsoft.com/office/drawing/2014/main" id="{D902A0EB-7FB2-4624-9C0B-9DD89997AFD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294584" y="4043402"/>
              <a:ext cx="242213" cy="274320"/>
            </a:xfrm>
            <a:prstGeom prst="rect">
              <a:avLst/>
            </a:prstGeom>
            <a:effectLst/>
          </p:spPr>
        </p:pic>
        <p:pic>
          <p:nvPicPr>
            <p:cNvPr id="319" name="Picture 318">
              <a:extLst>
                <a:ext uri="{FF2B5EF4-FFF2-40B4-BE49-F238E27FC236}">
                  <a16:creationId xmlns:a16="http://schemas.microsoft.com/office/drawing/2014/main" id="{834E01E1-C362-4206-8CB6-5CEF395E9810}"/>
                </a:ext>
              </a:extLst>
            </p:cNvPr>
            <p:cNvPicPr>
              <a:picLocks noChangeAspect="1"/>
            </p:cNvPicPr>
            <p:nvPr/>
          </p:nvPicPr>
          <p:blipFill>
            <a:blip r:embed="rId53"/>
            <a:stretch>
              <a:fillRect/>
            </a:stretch>
          </p:blipFill>
          <p:spPr>
            <a:xfrm>
              <a:off x="2177403" y="4042778"/>
              <a:ext cx="541083" cy="290796"/>
            </a:xfrm>
            <a:prstGeom prst="rect">
              <a:avLst/>
            </a:prstGeom>
          </p:spPr>
        </p:pic>
        <p:grpSp>
          <p:nvGrpSpPr>
            <p:cNvPr id="17" name="Group 16">
              <a:extLst>
                <a:ext uri="{FF2B5EF4-FFF2-40B4-BE49-F238E27FC236}">
                  <a16:creationId xmlns:a16="http://schemas.microsoft.com/office/drawing/2014/main" id="{D2D99571-324B-4823-8D18-1F4AB19AFB30}"/>
                </a:ext>
              </a:extLst>
            </p:cNvPr>
            <p:cNvGrpSpPr/>
            <p:nvPr/>
          </p:nvGrpSpPr>
          <p:grpSpPr>
            <a:xfrm>
              <a:off x="2561898" y="6219594"/>
              <a:ext cx="2219756" cy="455308"/>
              <a:chOff x="2433629" y="6242682"/>
              <a:chExt cx="2219756" cy="455308"/>
            </a:xfrm>
          </p:grpSpPr>
          <p:sp>
            <p:nvSpPr>
              <p:cNvPr id="320" name="Rectangle 319">
                <a:extLst>
                  <a:ext uri="{FF2B5EF4-FFF2-40B4-BE49-F238E27FC236}">
                    <a16:creationId xmlns:a16="http://schemas.microsoft.com/office/drawing/2014/main" id="{E7D89503-BE21-4833-B0E3-CAF92D57095E}"/>
                  </a:ext>
                </a:extLst>
              </p:cNvPr>
              <p:cNvSpPr/>
              <p:nvPr/>
            </p:nvSpPr>
            <p:spPr bwMode="auto">
              <a:xfrm>
                <a:off x="2433629" y="6242682"/>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321" name="Graphic 320">
                <a:extLst>
                  <a:ext uri="{FF2B5EF4-FFF2-40B4-BE49-F238E27FC236}">
                    <a16:creationId xmlns:a16="http://schemas.microsoft.com/office/drawing/2014/main" id="{0F400A20-2711-44AF-8D37-EA98C608543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521247" y="6343571"/>
                <a:ext cx="274320" cy="274320"/>
              </a:xfrm>
              <a:prstGeom prst="rect">
                <a:avLst/>
              </a:prstGeom>
            </p:spPr>
          </p:pic>
        </p:grpSp>
        <p:sp>
          <p:nvSpPr>
            <p:cNvPr id="322" name="Rectangle 321">
              <a:extLst>
                <a:ext uri="{FF2B5EF4-FFF2-40B4-BE49-F238E27FC236}">
                  <a16:creationId xmlns:a16="http://schemas.microsoft.com/office/drawing/2014/main" id="{538C26DE-BF00-440E-A3C9-134739E11A8D}"/>
                </a:ext>
              </a:extLst>
            </p:cNvPr>
            <p:cNvSpPr/>
            <p:nvPr/>
          </p:nvSpPr>
          <p:spPr bwMode="auto">
            <a:xfrm>
              <a:off x="130155" y="624001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pic>
          <p:nvPicPr>
            <p:cNvPr id="323" name="Graphic 322">
              <a:extLst>
                <a:ext uri="{FF2B5EF4-FFF2-40B4-BE49-F238E27FC236}">
                  <a16:creationId xmlns:a16="http://schemas.microsoft.com/office/drawing/2014/main" id="{51E349CA-6739-4C61-80E9-911FCF09272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64503" y="6340907"/>
              <a:ext cx="274320" cy="274320"/>
            </a:xfrm>
            <a:prstGeom prst="rect">
              <a:avLst/>
            </a:prstGeom>
          </p:spPr>
        </p:pic>
        <p:grpSp>
          <p:nvGrpSpPr>
            <p:cNvPr id="19" name="Group 18">
              <a:extLst>
                <a:ext uri="{FF2B5EF4-FFF2-40B4-BE49-F238E27FC236}">
                  <a16:creationId xmlns:a16="http://schemas.microsoft.com/office/drawing/2014/main" id="{E7773BC0-CCF7-4BF1-82EF-B8276163C76B}"/>
                </a:ext>
              </a:extLst>
            </p:cNvPr>
            <p:cNvGrpSpPr/>
            <p:nvPr/>
          </p:nvGrpSpPr>
          <p:grpSpPr>
            <a:xfrm>
              <a:off x="591244" y="5167953"/>
              <a:ext cx="1307845" cy="394535"/>
              <a:chOff x="675790" y="3064510"/>
              <a:chExt cx="1307845" cy="394535"/>
            </a:xfrm>
          </p:grpSpPr>
          <p:pic>
            <p:nvPicPr>
              <p:cNvPr id="329" name="Graphic 328" descr="Windows Virtual Machine icon">
                <a:extLst>
                  <a:ext uri="{FF2B5EF4-FFF2-40B4-BE49-F238E27FC236}">
                    <a16:creationId xmlns:a16="http://schemas.microsoft.com/office/drawing/2014/main" id="{F564962E-BBF9-43FB-BA0E-A6231BEE3D7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75790" y="3092876"/>
                <a:ext cx="365760" cy="365760"/>
              </a:xfrm>
              <a:prstGeom prst="rect">
                <a:avLst/>
              </a:prstGeom>
            </p:spPr>
          </p:pic>
          <p:pic>
            <p:nvPicPr>
              <p:cNvPr id="330" name="Graphic 329" descr="Linux machine icon">
                <a:extLst>
                  <a:ext uri="{FF2B5EF4-FFF2-40B4-BE49-F238E27FC236}">
                    <a16:creationId xmlns:a16="http://schemas.microsoft.com/office/drawing/2014/main" id="{7CAF1AA9-8FB3-4274-BBF1-B1C8B086124E}"/>
                  </a:ext>
                  <a:ext uri="{C183D7F6-B498-43B3-948B-1728B52AA6E4}">
                    <adec:decorative xmlns:adec="http://schemas.microsoft.com/office/drawing/2017/decorative" val="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139699" y="3093285"/>
                <a:ext cx="365760" cy="365760"/>
              </a:xfrm>
              <a:prstGeom prst="rect">
                <a:avLst/>
              </a:prstGeom>
            </p:spPr>
          </p:pic>
          <p:pic>
            <p:nvPicPr>
              <p:cNvPr id="331" name="Graphic 330">
                <a:extLst>
                  <a:ext uri="{FF2B5EF4-FFF2-40B4-BE49-F238E27FC236}">
                    <a16:creationId xmlns:a16="http://schemas.microsoft.com/office/drawing/2014/main" id="{DF6BC94E-755A-443F-A319-28FF6260F53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589510" y="3064510"/>
                <a:ext cx="394125" cy="394125"/>
              </a:xfrm>
              <a:prstGeom prst="rect">
                <a:avLst/>
              </a:prstGeom>
            </p:spPr>
          </p:pic>
        </p:grpSp>
        <p:pic>
          <p:nvPicPr>
            <p:cNvPr id="21" name="Graphic 20">
              <a:extLst>
                <a:ext uri="{FF2B5EF4-FFF2-40B4-BE49-F238E27FC236}">
                  <a16:creationId xmlns:a16="http://schemas.microsoft.com/office/drawing/2014/main" id="{51D453F6-0E79-4E60-BED3-995A70C33508}"/>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685298" y="5830651"/>
              <a:ext cx="274320" cy="274320"/>
            </a:xfrm>
            <a:prstGeom prst="rect">
              <a:avLst/>
            </a:prstGeom>
          </p:spPr>
        </p:pic>
      </p:grpSp>
      <p:sp>
        <p:nvSpPr>
          <p:cNvPr id="332" name="Rectangle 331">
            <a:extLst>
              <a:ext uri="{FF2B5EF4-FFF2-40B4-BE49-F238E27FC236}">
                <a16:creationId xmlns:a16="http://schemas.microsoft.com/office/drawing/2014/main" id="{83587791-62E4-46A1-9D84-4B8E51F41E53}"/>
              </a:ext>
              <a:ext uri="{C183D7F6-B498-43B3-948B-1728B52AA6E4}">
                <adec:decorative xmlns:adec="http://schemas.microsoft.com/office/drawing/2017/decorative" val="1"/>
              </a:ext>
            </a:extLst>
          </p:cNvPr>
          <p:cNvSpPr/>
          <p:nvPr/>
        </p:nvSpPr>
        <p:spPr bwMode="auto">
          <a:xfrm>
            <a:off x="46959" y="3649881"/>
            <a:ext cx="4758731" cy="3079003"/>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33" name="Connector: Elbow 332">
            <a:extLst>
              <a:ext uri="{FF2B5EF4-FFF2-40B4-BE49-F238E27FC236}">
                <a16:creationId xmlns:a16="http://schemas.microsoft.com/office/drawing/2014/main" id="{7D133DF4-E17E-45F1-BEF9-F47CA1FF3AF0}"/>
              </a:ext>
              <a:ext uri="{C183D7F6-B498-43B3-948B-1728B52AA6E4}">
                <adec:decorative xmlns:adec="http://schemas.microsoft.com/office/drawing/2017/decorative" val="1"/>
              </a:ext>
            </a:extLst>
          </p:cNvPr>
          <p:cNvCxnSpPr>
            <a:cxnSpLocks/>
            <a:stCxn id="332" idx="0"/>
          </p:cNvCxnSpPr>
          <p:nvPr/>
        </p:nvCxnSpPr>
        <p:spPr>
          <a:xfrm rot="5400000" flipH="1" flipV="1">
            <a:off x="3299517" y="2294833"/>
            <a:ext cx="481856" cy="2228241"/>
          </a:xfrm>
          <a:prstGeom prst="bentConnector2">
            <a:avLst/>
          </a:prstGeom>
          <a:ln w="12700">
            <a:solidFill>
              <a:srgbClr val="0070C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AB7ABCB-AE92-4054-AF0B-47C6B1688200}"/>
              </a:ext>
              <a:ext uri="{C183D7F6-B498-43B3-948B-1728B52AA6E4}">
                <adec:decorative xmlns:adec="http://schemas.microsoft.com/office/drawing/2017/decorative" val="1"/>
              </a:ext>
            </a:extLst>
          </p:cNvPr>
          <p:cNvCxnSpPr>
            <a:cxnSpLocks/>
          </p:cNvCxnSpPr>
          <p:nvPr/>
        </p:nvCxnSpPr>
        <p:spPr>
          <a:xfrm flipV="1">
            <a:off x="4648214" y="2866919"/>
            <a:ext cx="0" cy="301106"/>
          </a:xfrm>
          <a:prstGeom prst="line">
            <a:avLst/>
          </a:prstGeom>
          <a:ln w="12700">
            <a:solidFill>
              <a:srgbClr val="0070C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60E4BAAA-7EAC-4FAD-B792-AB2282A7B790}"/>
              </a:ext>
              <a:ext uri="{C183D7F6-B498-43B3-948B-1728B52AA6E4}">
                <adec:decorative xmlns:adec="http://schemas.microsoft.com/office/drawing/2017/decorative" val="1"/>
              </a:ext>
            </a:extLst>
          </p:cNvPr>
          <p:cNvCxnSpPr>
            <a:cxnSpLocks/>
            <a:stCxn id="243" idx="0"/>
          </p:cNvCxnSpPr>
          <p:nvPr/>
        </p:nvCxnSpPr>
        <p:spPr>
          <a:xfrm flipV="1">
            <a:off x="6044539" y="2859907"/>
            <a:ext cx="1772" cy="789975"/>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06A533EF-FE92-4DA1-9B53-E759FB958C79}"/>
              </a:ext>
              <a:ext uri="{C183D7F6-B498-43B3-948B-1728B52AA6E4}">
                <adec:decorative xmlns:adec="http://schemas.microsoft.com/office/drawing/2017/decorative" val="1"/>
              </a:ext>
            </a:extLst>
          </p:cNvPr>
          <p:cNvCxnSpPr>
            <a:cxnSpLocks/>
            <a:stCxn id="251" idx="0"/>
          </p:cNvCxnSpPr>
          <p:nvPr/>
        </p:nvCxnSpPr>
        <p:spPr>
          <a:xfrm flipH="1" flipV="1">
            <a:off x="8473073" y="2859875"/>
            <a:ext cx="0" cy="790006"/>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84B0BD60-2394-4B33-A75B-9BE84294D35D}"/>
              </a:ext>
              <a:ext uri="{C183D7F6-B498-43B3-948B-1728B52AA6E4}">
                <adec:decorative xmlns:adec="http://schemas.microsoft.com/office/drawing/2017/decorative" val="1"/>
              </a:ext>
            </a:extLst>
          </p:cNvPr>
          <p:cNvCxnSpPr>
            <a:cxnSpLocks/>
          </p:cNvCxnSpPr>
          <p:nvPr/>
        </p:nvCxnSpPr>
        <p:spPr>
          <a:xfrm flipV="1">
            <a:off x="10920164" y="2851286"/>
            <a:ext cx="1772" cy="789975"/>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9" name="Rectangle 338">
            <a:extLst>
              <a:ext uri="{FF2B5EF4-FFF2-40B4-BE49-F238E27FC236}">
                <a16:creationId xmlns:a16="http://schemas.microsoft.com/office/drawing/2014/main" id="{78864CD6-E824-4CB6-9D81-1C1E09D24D20}"/>
              </a:ext>
            </a:extLst>
          </p:cNvPr>
          <p:cNvSpPr/>
          <p:nvPr/>
        </p:nvSpPr>
        <p:spPr bwMode="auto">
          <a:xfrm>
            <a:off x="953847" y="2717513"/>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40" name="Connector: Elbow 339">
            <a:extLst>
              <a:ext uri="{FF2B5EF4-FFF2-40B4-BE49-F238E27FC236}">
                <a16:creationId xmlns:a16="http://schemas.microsoft.com/office/drawing/2014/main" id="{76B1C758-CA84-4CCB-97C2-942E3C4E4A56}"/>
              </a:ext>
              <a:ext uri="{C183D7F6-B498-43B3-948B-1728B52AA6E4}">
                <adec:decorative xmlns:adec="http://schemas.microsoft.com/office/drawing/2017/decorative" val="1"/>
              </a:ext>
            </a:extLst>
          </p:cNvPr>
          <p:cNvCxnSpPr>
            <a:cxnSpLocks/>
            <a:endCxn id="339" idx="0"/>
          </p:cNvCxnSpPr>
          <p:nvPr/>
        </p:nvCxnSpPr>
        <p:spPr>
          <a:xfrm rot="10800000" flipV="1">
            <a:off x="1351941" y="2242657"/>
            <a:ext cx="5252021" cy="474856"/>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887595-F70D-44B6-946B-B4996AC321CE}"/>
              </a:ext>
              <a:ext uri="{C183D7F6-B498-43B3-948B-1728B52AA6E4}">
                <adec:decorative xmlns:adec="http://schemas.microsoft.com/office/drawing/2017/decorative" val="1"/>
              </a:ext>
            </a:extLst>
          </p:cNvPr>
          <p:cNvCxnSpPr>
            <a:cxnSpLocks/>
          </p:cNvCxnSpPr>
          <p:nvPr/>
        </p:nvCxnSpPr>
        <p:spPr>
          <a:xfrm flipV="1">
            <a:off x="6603961" y="2080877"/>
            <a:ext cx="0" cy="165956"/>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D1A76483-DA07-4305-B58F-F2FFC56A0079}"/>
              </a:ext>
              <a:ext uri="{C183D7F6-B498-43B3-948B-1728B52AA6E4}">
                <adec:decorative xmlns:adec="http://schemas.microsoft.com/office/drawing/2017/decorative" val="1"/>
              </a:ext>
            </a:extLst>
          </p:cNvPr>
          <p:cNvCxnSpPr>
            <a:cxnSpLocks/>
          </p:cNvCxnSpPr>
          <p:nvPr/>
        </p:nvCxnSpPr>
        <p:spPr>
          <a:xfrm>
            <a:off x="1478718" y="4602120"/>
            <a:ext cx="0" cy="220348"/>
          </a:xfrm>
          <a:prstGeom prst="line">
            <a:avLst/>
          </a:prstGeom>
          <a:ln w="12700">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834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 name="Straight Connector 336">
            <a:extLst>
              <a:ext uri="{FF2B5EF4-FFF2-40B4-BE49-F238E27FC236}">
                <a16:creationId xmlns:a16="http://schemas.microsoft.com/office/drawing/2014/main" id="{1467C4C5-F78B-498B-8A0E-1773EEE9E328}"/>
              </a:ext>
              <a:ext uri="{C183D7F6-B498-43B3-948B-1728B52AA6E4}">
                <adec:decorative xmlns:adec="http://schemas.microsoft.com/office/drawing/2017/decorative" val="1"/>
              </a:ext>
            </a:extLst>
          </p:cNvPr>
          <p:cNvCxnSpPr>
            <a:cxnSpLocks/>
            <a:endCxn id="339" idx="2"/>
          </p:cNvCxnSpPr>
          <p:nvPr/>
        </p:nvCxnSpPr>
        <p:spPr>
          <a:xfrm flipV="1">
            <a:off x="737462" y="3009055"/>
            <a:ext cx="3473" cy="1823998"/>
          </a:xfrm>
          <a:prstGeom prst="line">
            <a:avLst/>
          </a:prstGeom>
          <a:ln w="12700">
            <a:solidFill>
              <a:schemeClr val="accent4"/>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7" name="Rectangle 326">
            <a:extLst>
              <a:ext uri="{FF2B5EF4-FFF2-40B4-BE49-F238E27FC236}">
                <a16:creationId xmlns:a16="http://schemas.microsoft.com/office/drawing/2014/main" id="{85A36602-F853-431F-B5C8-67940E03A643}"/>
              </a:ext>
              <a:ext uri="{C183D7F6-B498-43B3-948B-1728B52AA6E4}">
                <adec:decorative xmlns:adec="http://schemas.microsoft.com/office/drawing/2017/decorative" val="1"/>
              </a:ext>
            </a:extLst>
          </p:cNvPr>
          <p:cNvSpPr/>
          <p:nvPr/>
        </p:nvSpPr>
        <p:spPr bwMode="auto">
          <a:xfrm>
            <a:off x="34855" y="640793"/>
            <a:ext cx="1813388" cy="144476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52" name="Group 51">
            <a:extLst>
              <a:ext uri="{FF2B5EF4-FFF2-40B4-BE49-F238E27FC236}">
                <a16:creationId xmlns:a16="http://schemas.microsoft.com/office/drawing/2014/main" id="{DFDCCDCC-82B8-4381-856B-59A0E6C417D8}"/>
              </a:ext>
              <a:ext uri="{C183D7F6-B498-43B3-948B-1728B52AA6E4}">
                <adec:decorative xmlns:adec="http://schemas.microsoft.com/office/drawing/2017/decorative" val="1"/>
              </a:ext>
            </a:extLst>
          </p:cNvPr>
          <p:cNvGrpSpPr/>
          <p:nvPr/>
        </p:nvGrpSpPr>
        <p:grpSpPr>
          <a:xfrm>
            <a:off x="60894" y="880893"/>
            <a:ext cx="1765092" cy="1180440"/>
            <a:chOff x="-2051980" y="1157004"/>
            <a:chExt cx="1951796" cy="1266385"/>
          </a:xfrm>
        </p:grpSpPr>
        <p:grpSp>
          <p:nvGrpSpPr>
            <p:cNvPr id="45" name="Group 44">
              <a:extLst>
                <a:ext uri="{FF2B5EF4-FFF2-40B4-BE49-F238E27FC236}">
                  <a16:creationId xmlns:a16="http://schemas.microsoft.com/office/drawing/2014/main" id="{20CEA896-7B31-4797-9BE3-DF7C4BA7B59A}"/>
                </a:ext>
              </a:extLst>
            </p:cNvPr>
            <p:cNvGrpSpPr/>
            <p:nvPr/>
          </p:nvGrpSpPr>
          <p:grpSpPr>
            <a:xfrm>
              <a:off x="-2048766" y="1157004"/>
              <a:ext cx="1012197" cy="622567"/>
              <a:chOff x="294422" y="2145600"/>
              <a:chExt cx="1012197" cy="622567"/>
            </a:xfrm>
          </p:grpSpPr>
          <p:sp>
            <p:nvSpPr>
              <p:cNvPr id="302" name="Rectangle 301">
                <a:extLst>
                  <a:ext uri="{FF2B5EF4-FFF2-40B4-BE49-F238E27FC236}">
                    <a16:creationId xmlns:a16="http://schemas.microsoft.com/office/drawing/2014/main" id="{9DFC8309-15A5-438B-B97C-F16BA43BC1E7}"/>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3" name="TextBox 302">
                <a:extLst>
                  <a:ext uri="{FF2B5EF4-FFF2-40B4-BE49-F238E27FC236}">
                    <a16:creationId xmlns:a16="http://schemas.microsoft.com/office/drawing/2014/main" id="{8565A573-2BE1-45CF-ABCE-3DEB96D0C7A9}"/>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grpSp>
        <p:grpSp>
          <p:nvGrpSpPr>
            <p:cNvPr id="306" name="Group 305">
              <a:extLst>
                <a:ext uri="{FF2B5EF4-FFF2-40B4-BE49-F238E27FC236}">
                  <a16:creationId xmlns:a16="http://schemas.microsoft.com/office/drawing/2014/main" id="{6117C55C-5369-462B-B509-8F6DA1816D84}"/>
                </a:ext>
              </a:extLst>
            </p:cNvPr>
            <p:cNvGrpSpPr/>
            <p:nvPr/>
          </p:nvGrpSpPr>
          <p:grpSpPr>
            <a:xfrm>
              <a:off x="-1113136" y="1157841"/>
              <a:ext cx="1012197" cy="622567"/>
              <a:chOff x="294422" y="2145600"/>
              <a:chExt cx="1012197" cy="622567"/>
            </a:xfrm>
          </p:grpSpPr>
          <p:sp>
            <p:nvSpPr>
              <p:cNvPr id="307" name="Rectangle 306">
                <a:extLst>
                  <a:ext uri="{FF2B5EF4-FFF2-40B4-BE49-F238E27FC236}">
                    <a16:creationId xmlns:a16="http://schemas.microsoft.com/office/drawing/2014/main" id="{E9002E36-978D-4765-8EC4-0700BB991166}"/>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09" name="TextBox 308">
                <a:extLst>
                  <a:ext uri="{FF2B5EF4-FFF2-40B4-BE49-F238E27FC236}">
                    <a16:creationId xmlns:a16="http://schemas.microsoft.com/office/drawing/2014/main" id="{AABA3BFE-B814-47D2-AEFC-6F5232C8ACCA}"/>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REST API</a:t>
                </a:r>
              </a:p>
            </p:txBody>
          </p:sp>
        </p:grpSp>
        <p:grpSp>
          <p:nvGrpSpPr>
            <p:cNvPr id="310" name="Group 309">
              <a:extLst>
                <a:ext uri="{FF2B5EF4-FFF2-40B4-BE49-F238E27FC236}">
                  <a16:creationId xmlns:a16="http://schemas.microsoft.com/office/drawing/2014/main" id="{3D783D06-DF58-4E49-B779-72ED5BFF378F}"/>
                </a:ext>
              </a:extLst>
            </p:cNvPr>
            <p:cNvGrpSpPr/>
            <p:nvPr/>
          </p:nvGrpSpPr>
          <p:grpSpPr>
            <a:xfrm>
              <a:off x="-2051980" y="1798785"/>
              <a:ext cx="1012197" cy="622567"/>
              <a:chOff x="294422" y="2145600"/>
              <a:chExt cx="1012197" cy="622567"/>
            </a:xfrm>
          </p:grpSpPr>
          <p:sp>
            <p:nvSpPr>
              <p:cNvPr id="313" name="Rectangle 312">
                <a:extLst>
                  <a:ext uri="{FF2B5EF4-FFF2-40B4-BE49-F238E27FC236}">
                    <a16:creationId xmlns:a16="http://schemas.microsoft.com/office/drawing/2014/main" id="{ED0C4C6C-93CA-4D02-981B-C6C3D4EC7C0B}"/>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4" name="TextBox 313">
                <a:extLst>
                  <a:ext uri="{FF2B5EF4-FFF2-40B4-BE49-F238E27FC236}">
                    <a16:creationId xmlns:a16="http://schemas.microsoft.com/office/drawing/2014/main" id="{CCB6E230-B8B0-4B28-BF03-C8E6ABE44370}"/>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nvGrpSpPr>
            <p:cNvPr id="315" name="Group 314">
              <a:extLst>
                <a:ext uri="{FF2B5EF4-FFF2-40B4-BE49-F238E27FC236}">
                  <a16:creationId xmlns:a16="http://schemas.microsoft.com/office/drawing/2014/main" id="{2185AB4A-0253-443A-B3A6-7FD6F470CCD6}"/>
                </a:ext>
              </a:extLst>
            </p:cNvPr>
            <p:cNvGrpSpPr/>
            <p:nvPr/>
          </p:nvGrpSpPr>
          <p:grpSpPr>
            <a:xfrm>
              <a:off x="-1112381" y="1800822"/>
              <a:ext cx="1012197" cy="622567"/>
              <a:chOff x="294422" y="2145600"/>
              <a:chExt cx="1012197" cy="622567"/>
            </a:xfrm>
          </p:grpSpPr>
          <p:sp>
            <p:nvSpPr>
              <p:cNvPr id="324" name="Rectangle 323">
                <a:extLst>
                  <a:ext uri="{FF2B5EF4-FFF2-40B4-BE49-F238E27FC236}">
                    <a16:creationId xmlns:a16="http://schemas.microsoft.com/office/drawing/2014/main" id="{9372A8CF-F51A-49F5-8B02-53A773728A59}"/>
                  </a:ext>
                </a:extLst>
              </p:cNvPr>
              <p:cNvSpPr/>
              <p:nvPr/>
            </p:nvSpPr>
            <p:spPr bwMode="auto">
              <a:xfrm>
                <a:off x="342984" y="2145600"/>
                <a:ext cx="906479" cy="6225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25" name="TextBox 324">
                <a:extLst>
                  <a:ext uri="{FF2B5EF4-FFF2-40B4-BE49-F238E27FC236}">
                    <a16:creationId xmlns:a16="http://schemas.microsoft.com/office/drawing/2014/main" id="{C2850F57-1B1D-4D56-AC2D-E15ECE3B9234}"/>
                  </a:ext>
                </a:extLst>
              </p:cNvPr>
              <p:cNvSpPr txBox="1"/>
              <p:nvPr/>
            </p:nvSpPr>
            <p:spPr>
              <a:xfrm>
                <a:off x="294422" y="2173595"/>
                <a:ext cx="101219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PowerShell</a:t>
                </a:r>
              </a:p>
            </p:txBody>
          </p:sp>
        </p:grpSp>
        <p:pic>
          <p:nvPicPr>
            <p:cNvPr id="47" name="Graphic 46">
              <a:extLst>
                <a:ext uri="{FF2B5EF4-FFF2-40B4-BE49-F238E27FC236}">
                  <a16:creationId xmlns:a16="http://schemas.microsoft.com/office/drawing/2014/main" id="{6A2D0987-3F5F-4481-8514-4B21EF842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1846" y="1423347"/>
              <a:ext cx="303336" cy="303338"/>
            </a:xfrm>
            <a:prstGeom prst="rect">
              <a:avLst/>
            </a:prstGeom>
          </p:spPr>
        </p:pic>
        <p:pic>
          <p:nvPicPr>
            <p:cNvPr id="49" name="Graphic 48">
              <a:extLst>
                <a:ext uri="{FF2B5EF4-FFF2-40B4-BE49-F238E27FC236}">
                  <a16:creationId xmlns:a16="http://schemas.microsoft.com/office/drawing/2014/main" id="{F3CB9F31-8881-4F06-9656-50713438FF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368" y="2068182"/>
              <a:ext cx="303336" cy="303338"/>
            </a:xfrm>
            <a:prstGeom prst="rect">
              <a:avLst/>
            </a:prstGeom>
          </p:spPr>
        </p:pic>
        <p:pic>
          <p:nvPicPr>
            <p:cNvPr id="326" name="Graphic 325">
              <a:extLst>
                <a:ext uri="{FF2B5EF4-FFF2-40B4-BE49-F238E27FC236}">
                  <a16:creationId xmlns:a16="http://schemas.microsoft.com/office/drawing/2014/main" id="{90BB022C-0335-4C04-826B-84913DAA83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487" y="2061969"/>
              <a:ext cx="303336" cy="303338"/>
            </a:xfrm>
            <a:prstGeom prst="rect">
              <a:avLst/>
            </a:prstGeom>
          </p:spPr>
        </p:pic>
        <p:pic>
          <p:nvPicPr>
            <p:cNvPr id="51" name="Graphic 50">
              <a:extLst>
                <a:ext uri="{FF2B5EF4-FFF2-40B4-BE49-F238E27FC236}">
                  <a16:creationId xmlns:a16="http://schemas.microsoft.com/office/drawing/2014/main" id="{14017653-7F17-46AB-B9A0-99DD3D20C0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7951" y="1417864"/>
              <a:ext cx="303336" cy="303338"/>
            </a:xfrm>
            <a:prstGeom prst="rect">
              <a:avLst/>
            </a:prstGeom>
          </p:spPr>
        </p:pic>
      </p:grpSp>
      <p:sp>
        <p:nvSpPr>
          <p:cNvPr id="328" name="TextBox 327">
            <a:extLst>
              <a:ext uri="{FF2B5EF4-FFF2-40B4-BE49-F238E27FC236}">
                <a16:creationId xmlns:a16="http://schemas.microsoft.com/office/drawing/2014/main" id="{44218FFA-3906-4D04-BBA3-D0364D3E07E2}"/>
              </a:ext>
            </a:extLst>
          </p:cNvPr>
          <p:cNvSpPr txBox="1"/>
          <p:nvPr/>
        </p:nvSpPr>
        <p:spPr>
          <a:xfrm>
            <a:off x="342842" y="649129"/>
            <a:ext cx="1194261"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User Interface</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688" name="Rectangle 687">
            <a:extLst>
              <a:ext uri="{FF2B5EF4-FFF2-40B4-BE49-F238E27FC236}">
                <a16:creationId xmlns:a16="http://schemas.microsoft.com/office/drawing/2014/main" id="{D5D7E886-1541-4276-AAF0-38CAE1683EEE}"/>
              </a:ext>
              <a:ext uri="{C183D7F6-B498-43B3-948B-1728B52AA6E4}">
                <adec:decorative xmlns:adec="http://schemas.microsoft.com/office/drawing/2017/decorative" val="1"/>
              </a:ext>
            </a:extLst>
          </p:cNvPr>
          <p:cNvSpPr/>
          <p:nvPr/>
        </p:nvSpPr>
        <p:spPr bwMode="auto">
          <a:xfrm>
            <a:off x="2862053" y="636779"/>
            <a:ext cx="9023788" cy="1450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611" name="Group 610">
            <a:extLst>
              <a:ext uri="{FF2B5EF4-FFF2-40B4-BE49-F238E27FC236}">
                <a16:creationId xmlns:a16="http://schemas.microsoft.com/office/drawing/2014/main" id="{E9A0DA23-9135-4358-847A-EF5FC7EA02DC}"/>
              </a:ext>
              <a:ext uri="{C183D7F6-B498-43B3-948B-1728B52AA6E4}">
                <adec:decorative xmlns:adec="http://schemas.microsoft.com/office/drawing/2017/decorative" val="1"/>
              </a:ext>
            </a:extLst>
          </p:cNvPr>
          <p:cNvGrpSpPr/>
          <p:nvPr/>
        </p:nvGrpSpPr>
        <p:grpSpPr>
          <a:xfrm>
            <a:off x="5067979" y="687455"/>
            <a:ext cx="1214049" cy="536971"/>
            <a:chOff x="1818469" y="893698"/>
            <a:chExt cx="1374983" cy="536971"/>
          </a:xfrm>
        </p:grpSpPr>
        <p:sp>
          <p:nvSpPr>
            <p:cNvPr id="605" name="Rectangle 604">
              <a:extLst>
                <a:ext uri="{FF2B5EF4-FFF2-40B4-BE49-F238E27FC236}">
                  <a16:creationId xmlns:a16="http://schemas.microsoft.com/office/drawing/2014/main" id="{26177DE5-8862-4845-91E6-264183FBF129}"/>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6" name="TextBox 605">
              <a:extLst>
                <a:ext uri="{FF2B5EF4-FFF2-40B4-BE49-F238E27FC236}">
                  <a16:creationId xmlns:a16="http://schemas.microsoft.com/office/drawing/2014/main" id="{C9FB9845-CE8C-497B-9D82-C0F9984AEE1A}"/>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AD (RBAC)</a:t>
              </a:r>
            </a:p>
          </p:txBody>
        </p:sp>
        <p:pic>
          <p:nvPicPr>
            <p:cNvPr id="604" name="Graphic 603">
              <a:extLst>
                <a:ext uri="{FF2B5EF4-FFF2-40B4-BE49-F238E27FC236}">
                  <a16:creationId xmlns:a16="http://schemas.microsoft.com/office/drawing/2014/main" id="{C6451F8A-3052-4D84-89F2-F0C64DDEE63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9497" y="1106162"/>
              <a:ext cx="274321" cy="274320"/>
            </a:xfrm>
            <a:prstGeom prst="rect">
              <a:avLst/>
            </a:prstGeom>
          </p:spPr>
        </p:pic>
      </p:grpSp>
      <p:grpSp>
        <p:nvGrpSpPr>
          <p:cNvPr id="613" name="Group 612">
            <a:extLst>
              <a:ext uri="{FF2B5EF4-FFF2-40B4-BE49-F238E27FC236}">
                <a16:creationId xmlns:a16="http://schemas.microsoft.com/office/drawing/2014/main" id="{4BED16C2-58D6-4D6F-A128-51E4905D9635}"/>
              </a:ext>
              <a:ext uri="{C183D7F6-B498-43B3-948B-1728B52AA6E4}">
                <adec:decorative xmlns:adec="http://schemas.microsoft.com/office/drawing/2017/decorative" val="1"/>
              </a:ext>
            </a:extLst>
          </p:cNvPr>
          <p:cNvGrpSpPr/>
          <p:nvPr/>
        </p:nvGrpSpPr>
        <p:grpSpPr>
          <a:xfrm>
            <a:off x="5067979" y="1255164"/>
            <a:ext cx="1214049" cy="536971"/>
            <a:chOff x="3438765" y="892073"/>
            <a:chExt cx="1374983" cy="536971"/>
          </a:xfrm>
        </p:grpSpPr>
        <p:sp>
          <p:nvSpPr>
            <p:cNvPr id="607" name="Rectangle 606">
              <a:extLst>
                <a:ext uri="{FF2B5EF4-FFF2-40B4-BE49-F238E27FC236}">
                  <a16:creationId xmlns:a16="http://schemas.microsoft.com/office/drawing/2014/main" id="{D290C5C8-3750-4EA5-A83A-4AE1BDDBE4E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08" name="TextBox 607">
              <a:extLst>
                <a:ext uri="{FF2B5EF4-FFF2-40B4-BE49-F238E27FC236}">
                  <a16:creationId xmlns:a16="http://schemas.microsoft.com/office/drawing/2014/main" id="{58517A91-8062-461A-A18D-EB93B396D033}"/>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610" name="Graphic 609">
              <a:extLst>
                <a:ext uri="{FF2B5EF4-FFF2-40B4-BE49-F238E27FC236}">
                  <a16:creationId xmlns:a16="http://schemas.microsoft.com/office/drawing/2014/main" id="{9DC2A2E9-49ED-4091-95ED-05498F86D9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4708" y="1101420"/>
              <a:ext cx="274320" cy="274320"/>
            </a:xfrm>
            <a:prstGeom prst="rect">
              <a:avLst/>
            </a:prstGeom>
          </p:spPr>
        </p:pic>
      </p:grpSp>
      <p:grpSp>
        <p:nvGrpSpPr>
          <p:cNvPr id="614" name="Group 613">
            <a:extLst>
              <a:ext uri="{FF2B5EF4-FFF2-40B4-BE49-F238E27FC236}">
                <a16:creationId xmlns:a16="http://schemas.microsoft.com/office/drawing/2014/main" id="{2952947C-AA4F-4472-95B1-FADA57CC0EB4}"/>
              </a:ext>
              <a:ext uri="{C183D7F6-B498-43B3-948B-1728B52AA6E4}">
                <adec:decorative xmlns:adec="http://schemas.microsoft.com/office/drawing/2017/decorative" val="1"/>
              </a:ext>
            </a:extLst>
          </p:cNvPr>
          <p:cNvGrpSpPr/>
          <p:nvPr/>
        </p:nvGrpSpPr>
        <p:grpSpPr>
          <a:xfrm>
            <a:off x="6201858" y="688840"/>
            <a:ext cx="1214049" cy="536971"/>
            <a:chOff x="1818469" y="893698"/>
            <a:chExt cx="1374983" cy="536971"/>
          </a:xfrm>
        </p:grpSpPr>
        <p:sp>
          <p:nvSpPr>
            <p:cNvPr id="615" name="Rectangle 614">
              <a:extLst>
                <a:ext uri="{FF2B5EF4-FFF2-40B4-BE49-F238E27FC236}">
                  <a16:creationId xmlns:a16="http://schemas.microsoft.com/office/drawing/2014/main" id="{C36C38FE-43E2-4A54-BD6C-EA92C582B82D}"/>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16" name="TextBox 615">
              <a:extLst>
                <a:ext uri="{FF2B5EF4-FFF2-40B4-BE49-F238E27FC236}">
                  <a16:creationId xmlns:a16="http://schemas.microsoft.com/office/drawing/2014/main" id="{3782CD16-1246-4BF4-9C04-A5D7B89A80B7}"/>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ARM Templates</a:t>
              </a:r>
            </a:p>
          </p:txBody>
        </p:sp>
      </p:grpSp>
      <p:grpSp>
        <p:nvGrpSpPr>
          <p:cNvPr id="618" name="Group 617">
            <a:extLst>
              <a:ext uri="{FF2B5EF4-FFF2-40B4-BE49-F238E27FC236}">
                <a16:creationId xmlns:a16="http://schemas.microsoft.com/office/drawing/2014/main" id="{B527A3ED-9FAE-4DDE-B583-779C54BF2B5F}"/>
              </a:ext>
              <a:ext uri="{C183D7F6-B498-43B3-948B-1728B52AA6E4}">
                <adec:decorative xmlns:adec="http://schemas.microsoft.com/office/drawing/2017/decorative" val="1"/>
              </a:ext>
            </a:extLst>
          </p:cNvPr>
          <p:cNvGrpSpPr/>
          <p:nvPr/>
        </p:nvGrpSpPr>
        <p:grpSpPr>
          <a:xfrm>
            <a:off x="6201858" y="1256549"/>
            <a:ext cx="1214049" cy="536971"/>
            <a:chOff x="3438765" y="892073"/>
            <a:chExt cx="1374983" cy="536971"/>
          </a:xfrm>
        </p:grpSpPr>
        <p:sp>
          <p:nvSpPr>
            <p:cNvPr id="619" name="Rectangle 618">
              <a:extLst>
                <a:ext uri="{FF2B5EF4-FFF2-40B4-BE49-F238E27FC236}">
                  <a16:creationId xmlns:a16="http://schemas.microsoft.com/office/drawing/2014/main" id="{49790C9A-B288-4E4E-8F49-0054CFE83E2F}"/>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0" name="TextBox 619">
              <a:extLst>
                <a:ext uri="{FF2B5EF4-FFF2-40B4-BE49-F238E27FC236}">
                  <a16:creationId xmlns:a16="http://schemas.microsoft.com/office/drawing/2014/main" id="{693FEAB2-D3F7-4C08-9B9E-AF729D3D6C8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Log Analytics</a:t>
              </a:r>
            </a:p>
          </p:txBody>
        </p:sp>
      </p:grpSp>
      <p:grpSp>
        <p:nvGrpSpPr>
          <p:cNvPr id="622" name="Group 621">
            <a:extLst>
              <a:ext uri="{FF2B5EF4-FFF2-40B4-BE49-F238E27FC236}">
                <a16:creationId xmlns:a16="http://schemas.microsoft.com/office/drawing/2014/main" id="{BFA771D0-22AD-49AD-B805-F567F573CA49}"/>
              </a:ext>
              <a:ext uri="{C183D7F6-B498-43B3-948B-1728B52AA6E4}">
                <adec:decorative xmlns:adec="http://schemas.microsoft.com/office/drawing/2017/decorative" val="1"/>
              </a:ext>
            </a:extLst>
          </p:cNvPr>
          <p:cNvGrpSpPr/>
          <p:nvPr/>
        </p:nvGrpSpPr>
        <p:grpSpPr>
          <a:xfrm>
            <a:off x="7317319" y="688677"/>
            <a:ext cx="1214049" cy="536971"/>
            <a:chOff x="1818469" y="893698"/>
            <a:chExt cx="1374983" cy="536971"/>
          </a:xfrm>
        </p:grpSpPr>
        <p:sp>
          <p:nvSpPr>
            <p:cNvPr id="623" name="Rectangle 622">
              <a:extLst>
                <a:ext uri="{FF2B5EF4-FFF2-40B4-BE49-F238E27FC236}">
                  <a16:creationId xmlns:a16="http://schemas.microsoft.com/office/drawing/2014/main" id="{EB6E7632-DE4D-48DF-BB9C-DB8488CB1485}"/>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4" name="TextBox 623">
              <a:extLst>
                <a:ext uri="{FF2B5EF4-FFF2-40B4-BE49-F238E27FC236}">
                  <a16:creationId xmlns:a16="http://schemas.microsoft.com/office/drawing/2014/main" id="{0AE46CCA-A810-4FC9-B769-7949B12D0BA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Tags</a:t>
              </a:r>
            </a:p>
          </p:txBody>
        </p:sp>
      </p:grpSp>
      <p:grpSp>
        <p:nvGrpSpPr>
          <p:cNvPr id="626" name="Group 625">
            <a:extLst>
              <a:ext uri="{FF2B5EF4-FFF2-40B4-BE49-F238E27FC236}">
                <a16:creationId xmlns:a16="http://schemas.microsoft.com/office/drawing/2014/main" id="{22A5641B-9E1B-4131-9D9D-9DBCE9113F7C}"/>
              </a:ext>
              <a:ext uri="{C183D7F6-B498-43B3-948B-1728B52AA6E4}">
                <adec:decorative xmlns:adec="http://schemas.microsoft.com/office/drawing/2017/decorative" val="1"/>
              </a:ext>
            </a:extLst>
          </p:cNvPr>
          <p:cNvGrpSpPr/>
          <p:nvPr/>
        </p:nvGrpSpPr>
        <p:grpSpPr>
          <a:xfrm>
            <a:off x="7317319" y="1256386"/>
            <a:ext cx="1214049" cy="536971"/>
            <a:chOff x="3438765" y="892073"/>
            <a:chExt cx="1374983" cy="536971"/>
          </a:xfrm>
        </p:grpSpPr>
        <p:sp>
          <p:nvSpPr>
            <p:cNvPr id="627" name="Rectangle 626">
              <a:extLst>
                <a:ext uri="{FF2B5EF4-FFF2-40B4-BE49-F238E27FC236}">
                  <a16:creationId xmlns:a16="http://schemas.microsoft.com/office/drawing/2014/main" id="{0A1FD26F-65D3-4C9F-B86B-B704914745BC}"/>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28" name="TextBox 627">
              <a:extLst>
                <a:ext uri="{FF2B5EF4-FFF2-40B4-BE49-F238E27FC236}">
                  <a16:creationId xmlns:a16="http://schemas.microsoft.com/office/drawing/2014/main" id="{78293A5E-824A-4283-AFA4-24827E85FAF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grpSp>
      <p:grpSp>
        <p:nvGrpSpPr>
          <p:cNvPr id="630" name="Group 629">
            <a:extLst>
              <a:ext uri="{FF2B5EF4-FFF2-40B4-BE49-F238E27FC236}">
                <a16:creationId xmlns:a16="http://schemas.microsoft.com/office/drawing/2014/main" id="{22080754-8293-4375-9A29-58DA8F1605A8}"/>
              </a:ext>
              <a:ext uri="{C183D7F6-B498-43B3-948B-1728B52AA6E4}">
                <adec:decorative xmlns:adec="http://schemas.microsoft.com/office/drawing/2017/decorative" val="1"/>
              </a:ext>
            </a:extLst>
          </p:cNvPr>
          <p:cNvGrpSpPr/>
          <p:nvPr/>
        </p:nvGrpSpPr>
        <p:grpSpPr>
          <a:xfrm>
            <a:off x="8441352" y="690062"/>
            <a:ext cx="1214049" cy="536971"/>
            <a:chOff x="1818469" y="893698"/>
            <a:chExt cx="1374983" cy="536971"/>
          </a:xfrm>
        </p:grpSpPr>
        <p:sp>
          <p:nvSpPr>
            <p:cNvPr id="631" name="Rectangle 630">
              <a:extLst>
                <a:ext uri="{FF2B5EF4-FFF2-40B4-BE49-F238E27FC236}">
                  <a16:creationId xmlns:a16="http://schemas.microsoft.com/office/drawing/2014/main" id="{F8E4B73A-0338-4C85-9331-4A16711208DE}"/>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2" name="TextBox 631">
              <a:extLst>
                <a:ext uri="{FF2B5EF4-FFF2-40B4-BE49-F238E27FC236}">
                  <a16:creationId xmlns:a16="http://schemas.microsoft.com/office/drawing/2014/main" id="{A2689B47-3EE1-4EF9-BB6B-704AFBA16E55}"/>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Graph</a:t>
              </a:r>
            </a:p>
          </p:txBody>
        </p:sp>
      </p:grpSp>
      <p:grpSp>
        <p:nvGrpSpPr>
          <p:cNvPr id="634" name="Group 633">
            <a:extLst>
              <a:ext uri="{FF2B5EF4-FFF2-40B4-BE49-F238E27FC236}">
                <a16:creationId xmlns:a16="http://schemas.microsoft.com/office/drawing/2014/main" id="{930F95D8-0DFE-4C9C-A468-0308F9698E5C}"/>
              </a:ext>
              <a:ext uri="{C183D7F6-B498-43B3-948B-1728B52AA6E4}">
                <adec:decorative xmlns:adec="http://schemas.microsoft.com/office/drawing/2017/decorative" val="1"/>
              </a:ext>
            </a:extLst>
          </p:cNvPr>
          <p:cNvGrpSpPr/>
          <p:nvPr/>
        </p:nvGrpSpPr>
        <p:grpSpPr>
          <a:xfrm>
            <a:off x="8441352" y="1257771"/>
            <a:ext cx="1214049" cy="536971"/>
            <a:chOff x="3438765" y="892073"/>
            <a:chExt cx="1374983" cy="536971"/>
          </a:xfrm>
        </p:grpSpPr>
        <p:sp>
          <p:nvSpPr>
            <p:cNvPr id="635" name="Rectangle 634">
              <a:extLst>
                <a:ext uri="{FF2B5EF4-FFF2-40B4-BE49-F238E27FC236}">
                  <a16:creationId xmlns:a16="http://schemas.microsoft.com/office/drawing/2014/main" id="{8D2BE6B0-C10B-491B-BC45-8C3D0F3841CD}"/>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36" name="TextBox 635">
              <a:extLst>
                <a:ext uri="{FF2B5EF4-FFF2-40B4-BE49-F238E27FC236}">
                  <a16:creationId xmlns:a16="http://schemas.microsoft.com/office/drawing/2014/main" id="{AC9A0C0F-569E-4C19-85FD-8966D57858A8}"/>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grpSp>
        <p:nvGrpSpPr>
          <p:cNvPr id="638" name="Group 637">
            <a:extLst>
              <a:ext uri="{FF2B5EF4-FFF2-40B4-BE49-F238E27FC236}">
                <a16:creationId xmlns:a16="http://schemas.microsoft.com/office/drawing/2014/main" id="{BE73B1BB-E3D5-481C-BA10-2DC2CBCA992F}"/>
              </a:ext>
              <a:ext uri="{C183D7F6-B498-43B3-948B-1728B52AA6E4}">
                <adec:decorative xmlns:adec="http://schemas.microsoft.com/office/drawing/2017/decorative" val="1"/>
              </a:ext>
            </a:extLst>
          </p:cNvPr>
          <p:cNvGrpSpPr/>
          <p:nvPr/>
        </p:nvGrpSpPr>
        <p:grpSpPr>
          <a:xfrm>
            <a:off x="9556813" y="689899"/>
            <a:ext cx="1214049" cy="536971"/>
            <a:chOff x="1818469" y="893698"/>
            <a:chExt cx="1374983" cy="536971"/>
          </a:xfrm>
        </p:grpSpPr>
        <p:sp>
          <p:nvSpPr>
            <p:cNvPr id="639" name="Rectangle 638">
              <a:extLst>
                <a:ext uri="{FF2B5EF4-FFF2-40B4-BE49-F238E27FC236}">
                  <a16:creationId xmlns:a16="http://schemas.microsoft.com/office/drawing/2014/main" id="{F7F46A6E-679E-4E46-BFE9-5BD2F5921D23}"/>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0" name="TextBox 639">
              <a:extLst>
                <a:ext uri="{FF2B5EF4-FFF2-40B4-BE49-F238E27FC236}">
                  <a16:creationId xmlns:a16="http://schemas.microsoft.com/office/drawing/2014/main" id="{F077CF51-0192-46F0-83F0-F249F90B4F82}"/>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Audit</a:t>
              </a:r>
            </a:p>
          </p:txBody>
        </p:sp>
      </p:grpSp>
      <p:grpSp>
        <p:nvGrpSpPr>
          <p:cNvPr id="642" name="Group 641">
            <a:extLst>
              <a:ext uri="{FF2B5EF4-FFF2-40B4-BE49-F238E27FC236}">
                <a16:creationId xmlns:a16="http://schemas.microsoft.com/office/drawing/2014/main" id="{084B3E04-E31F-429A-84DD-A7743E87E7A3}"/>
              </a:ext>
              <a:ext uri="{C183D7F6-B498-43B3-948B-1728B52AA6E4}">
                <adec:decorative xmlns:adec="http://schemas.microsoft.com/office/drawing/2017/decorative" val="1"/>
              </a:ext>
            </a:extLst>
          </p:cNvPr>
          <p:cNvGrpSpPr/>
          <p:nvPr/>
        </p:nvGrpSpPr>
        <p:grpSpPr>
          <a:xfrm>
            <a:off x="9556813" y="1257608"/>
            <a:ext cx="1214049" cy="536971"/>
            <a:chOff x="3438765" y="892073"/>
            <a:chExt cx="1374983" cy="536971"/>
          </a:xfrm>
        </p:grpSpPr>
        <p:sp>
          <p:nvSpPr>
            <p:cNvPr id="643" name="Rectangle 642">
              <a:extLst>
                <a:ext uri="{FF2B5EF4-FFF2-40B4-BE49-F238E27FC236}">
                  <a16:creationId xmlns:a16="http://schemas.microsoft.com/office/drawing/2014/main" id="{F57B29EF-9B1A-409F-B2EE-600807E0B38A}"/>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4" name="TextBox 643">
              <a:extLst>
                <a:ext uri="{FF2B5EF4-FFF2-40B4-BE49-F238E27FC236}">
                  <a16:creationId xmlns:a16="http://schemas.microsoft.com/office/drawing/2014/main" id="{99C400A1-2AB2-49C0-B64A-339531A699B2}"/>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a:t>
              </a:r>
            </a:p>
          </p:txBody>
        </p:sp>
      </p:grpSp>
      <p:grpSp>
        <p:nvGrpSpPr>
          <p:cNvPr id="646" name="Group 645">
            <a:extLst>
              <a:ext uri="{FF2B5EF4-FFF2-40B4-BE49-F238E27FC236}">
                <a16:creationId xmlns:a16="http://schemas.microsoft.com/office/drawing/2014/main" id="{26E678C4-D364-40EF-9ECF-3C6D112BED10}"/>
              </a:ext>
              <a:ext uri="{C183D7F6-B498-43B3-948B-1728B52AA6E4}">
                <adec:decorative xmlns:adec="http://schemas.microsoft.com/office/drawing/2017/decorative" val="1"/>
              </a:ext>
            </a:extLst>
          </p:cNvPr>
          <p:cNvGrpSpPr/>
          <p:nvPr/>
        </p:nvGrpSpPr>
        <p:grpSpPr>
          <a:xfrm>
            <a:off x="10690692" y="691284"/>
            <a:ext cx="1214049" cy="536971"/>
            <a:chOff x="1818469" y="893698"/>
            <a:chExt cx="1374983" cy="536971"/>
          </a:xfrm>
        </p:grpSpPr>
        <p:sp>
          <p:nvSpPr>
            <p:cNvPr id="647" name="Rectangle 646">
              <a:extLst>
                <a:ext uri="{FF2B5EF4-FFF2-40B4-BE49-F238E27FC236}">
                  <a16:creationId xmlns:a16="http://schemas.microsoft.com/office/drawing/2014/main" id="{3C39FFB2-E208-4EF1-BFD4-9F8262A3B5B6}"/>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48" name="TextBox 647">
              <a:extLst>
                <a:ext uri="{FF2B5EF4-FFF2-40B4-BE49-F238E27FC236}">
                  <a16:creationId xmlns:a16="http://schemas.microsoft.com/office/drawing/2014/main" id="{5B3C5A3B-74A4-49D9-BC70-0053AD0C1B5B}"/>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grpSp>
      <p:grpSp>
        <p:nvGrpSpPr>
          <p:cNvPr id="650" name="Group 649">
            <a:extLst>
              <a:ext uri="{FF2B5EF4-FFF2-40B4-BE49-F238E27FC236}">
                <a16:creationId xmlns:a16="http://schemas.microsoft.com/office/drawing/2014/main" id="{4B32FEC3-F156-4D6C-AB18-DB2274AA7A7A}"/>
              </a:ext>
              <a:ext uri="{C183D7F6-B498-43B3-948B-1728B52AA6E4}">
                <adec:decorative xmlns:adec="http://schemas.microsoft.com/office/drawing/2017/decorative" val="1"/>
              </a:ext>
            </a:extLst>
          </p:cNvPr>
          <p:cNvGrpSpPr/>
          <p:nvPr/>
        </p:nvGrpSpPr>
        <p:grpSpPr>
          <a:xfrm>
            <a:off x="10690692" y="1258993"/>
            <a:ext cx="1214049" cy="536971"/>
            <a:chOff x="3438765" y="892073"/>
            <a:chExt cx="1374983" cy="536971"/>
          </a:xfrm>
        </p:grpSpPr>
        <p:sp>
          <p:nvSpPr>
            <p:cNvPr id="651" name="Rectangle 650">
              <a:extLst>
                <a:ext uri="{FF2B5EF4-FFF2-40B4-BE49-F238E27FC236}">
                  <a16:creationId xmlns:a16="http://schemas.microsoft.com/office/drawing/2014/main" id="{79CB72B9-0BF5-4D73-A106-854C9719C2C5}"/>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52" name="TextBox 651">
              <a:extLst>
                <a:ext uri="{FF2B5EF4-FFF2-40B4-BE49-F238E27FC236}">
                  <a16:creationId xmlns:a16="http://schemas.microsoft.com/office/drawing/2014/main" id="{A827ECCB-74E1-44B7-AAE9-88AFD01CCD19}"/>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Automanage</a:t>
              </a:r>
            </a:p>
          </p:txBody>
        </p:sp>
      </p:grpSp>
      <p:pic>
        <p:nvPicPr>
          <p:cNvPr id="601" name="Graphic 600">
            <a:extLst>
              <a:ext uri="{FF2B5EF4-FFF2-40B4-BE49-F238E27FC236}">
                <a16:creationId xmlns:a16="http://schemas.microsoft.com/office/drawing/2014/main" id="{47D5E893-AD7E-4FD8-8D73-997E056FE7D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141260" y="888280"/>
            <a:ext cx="274320" cy="310684"/>
          </a:xfrm>
          <a:prstGeom prst="rect">
            <a:avLst/>
          </a:prstGeom>
        </p:spPr>
      </p:pic>
      <p:pic>
        <p:nvPicPr>
          <p:cNvPr id="603" name="Graphic 602">
            <a:extLst>
              <a:ext uri="{FF2B5EF4-FFF2-40B4-BE49-F238E27FC236}">
                <a16:creationId xmlns:a16="http://schemas.microsoft.com/office/drawing/2014/main" id="{DB095AB1-E46F-4DC9-9B63-221A46375D3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173368" y="1469825"/>
            <a:ext cx="242212" cy="274320"/>
          </a:xfrm>
          <a:prstGeom prst="rect">
            <a:avLst/>
          </a:prstGeom>
        </p:spPr>
      </p:pic>
      <p:pic>
        <p:nvPicPr>
          <p:cNvPr id="655" name="Graphic 654">
            <a:extLst>
              <a:ext uri="{FF2B5EF4-FFF2-40B4-BE49-F238E27FC236}">
                <a16:creationId xmlns:a16="http://schemas.microsoft.com/office/drawing/2014/main" id="{962F9118-3F5B-4E26-8D03-FE55A34AE6F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1714" y="1463167"/>
            <a:ext cx="242212" cy="274320"/>
          </a:xfrm>
          <a:prstGeom prst="rect">
            <a:avLst/>
          </a:prstGeom>
        </p:spPr>
      </p:pic>
      <p:pic>
        <p:nvPicPr>
          <p:cNvPr id="656" name="Graphic 655">
            <a:extLst>
              <a:ext uri="{FF2B5EF4-FFF2-40B4-BE49-F238E27FC236}">
                <a16:creationId xmlns:a16="http://schemas.microsoft.com/office/drawing/2014/main" id="{C35EE239-0DB0-47F4-B41B-424225162B7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927270" y="1461795"/>
            <a:ext cx="242212" cy="274320"/>
          </a:xfrm>
          <a:prstGeom prst="rect">
            <a:avLst/>
          </a:prstGeom>
        </p:spPr>
      </p:pic>
      <p:pic>
        <p:nvPicPr>
          <p:cNvPr id="657" name="Graphic 656">
            <a:extLst>
              <a:ext uri="{FF2B5EF4-FFF2-40B4-BE49-F238E27FC236}">
                <a16:creationId xmlns:a16="http://schemas.microsoft.com/office/drawing/2014/main" id="{E286DCEC-62DE-4217-A722-B405DAFAC263}"/>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84017" y="893374"/>
            <a:ext cx="242212" cy="274320"/>
          </a:xfrm>
          <a:prstGeom prst="rect">
            <a:avLst/>
          </a:prstGeom>
        </p:spPr>
      </p:pic>
      <p:sp>
        <p:nvSpPr>
          <p:cNvPr id="658" name="Rectangle 657">
            <a:extLst>
              <a:ext uri="{FF2B5EF4-FFF2-40B4-BE49-F238E27FC236}">
                <a16:creationId xmlns:a16="http://schemas.microsoft.com/office/drawing/2014/main" id="{4B9707AA-986E-4BB7-BA49-949A89975DEA}"/>
              </a:ext>
              <a:ext uri="{C183D7F6-B498-43B3-948B-1728B52AA6E4}">
                <adec:decorative xmlns:adec="http://schemas.microsoft.com/office/drawing/2017/decorative" val="1"/>
              </a:ext>
            </a:extLst>
          </p:cNvPr>
          <p:cNvSpPr/>
          <p:nvPr/>
        </p:nvSpPr>
        <p:spPr>
          <a:xfrm>
            <a:off x="10026677" y="916521"/>
            <a:ext cx="274320" cy="274320"/>
          </a:xfrm>
          <a:prstGeom prst="rect">
            <a:avLst/>
          </a:prstGeom>
          <a:blipFill rotWithShape="1">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a:blipFill>
          <a:ln w="10795" cap="flat" cmpd="sng" algn="ctr">
            <a:noFill/>
            <a:prstDash val="solid"/>
          </a:ln>
          <a:effectLst/>
        </p:spPr>
      </p:sp>
      <p:pic>
        <p:nvPicPr>
          <p:cNvPr id="659" name="Graphic 658">
            <a:extLst>
              <a:ext uri="{FF2B5EF4-FFF2-40B4-BE49-F238E27FC236}">
                <a16:creationId xmlns:a16="http://schemas.microsoft.com/office/drawing/2014/main" id="{885F0151-DAE8-4FD1-98C5-DA0549C57EB6}"/>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800992" y="1459201"/>
            <a:ext cx="242212" cy="274320"/>
          </a:xfrm>
          <a:prstGeom prst="rect">
            <a:avLst/>
          </a:prstGeom>
        </p:spPr>
      </p:pic>
      <p:pic>
        <p:nvPicPr>
          <p:cNvPr id="660" name="Graphic 659">
            <a:extLst>
              <a:ext uri="{FF2B5EF4-FFF2-40B4-BE49-F238E27FC236}">
                <a16:creationId xmlns:a16="http://schemas.microsoft.com/office/drawing/2014/main" id="{33A3E7D1-8817-44B2-92A9-5CF2B5485A60}"/>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91958" y="876558"/>
            <a:ext cx="242212" cy="274320"/>
          </a:xfrm>
          <a:prstGeom prst="rect">
            <a:avLst/>
          </a:prstGeom>
        </p:spPr>
      </p:pic>
      <p:pic>
        <p:nvPicPr>
          <p:cNvPr id="661" name="Graphic 660">
            <a:extLst>
              <a:ext uri="{FF2B5EF4-FFF2-40B4-BE49-F238E27FC236}">
                <a16:creationId xmlns:a16="http://schemas.microsoft.com/office/drawing/2014/main" id="{3188A56E-D9F6-4F83-B688-DF7C3BA16944}"/>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920671" y="893374"/>
            <a:ext cx="242212" cy="274320"/>
          </a:xfrm>
          <a:prstGeom prst="rect">
            <a:avLst/>
          </a:prstGeom>
        </p:spPr>
      </p:pic>
      <p:pic>
        <p:nvPicPr>
          <p:cNvPr id="662" name="Graphic 661">
            <a:extLst>
              <a:ext uri="{FF2B5EF4-FFF2-40B4-BE49-F238E27FC236}">
                <a16:creationId xmlns:a16="http://schemas.microsoft.com/office/drawing/2014/main" id="{98CDC937-8FD7-4F28-9E1B-A49887D2A7F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21254" y="1446732"/>
            <a:ext cx="274320" cy="310684"/>
          </a:xfrm>
          <a:prstGeom prst="rect">
            <a:avLst/>
          </a:prstGeom>
        </p:spPr>
      </p:pic>
      <p:grpSp>
        <p:nvGrpSpPr>
          <p:cNvPr id="667" name="Group 666">
            <a:extLst>
              <a:ext uri="{FF2B5EF4-FFF2-40B4-BE49-F238E27FC236}">
                <a16:creationId xmlns:a16="http://schemas.microsoft.com/office/drawing/2014/main" id="{6185D6A5-4905-4A2A-B3E3-D99B79BBCE07}"/>
              </a:ext>
              <a:ext uri="{C183D7F6-B498-43B3-948B-1728B52AA6E4}">
                <adec:decorative xmlns:adec="http://schemas.microsoft.com/office/drawing/2017/decorative" val="1"/>
              </a:ext>
            </a:extLst>
          </p:cNvPr>
          <p:cNvGrpSpPr/>
          <p:nvPr/>
        </p:nvGrpSpPr>
        <p:grpSpPr>
          <a:xfrm>
            <a:off x="3937136" y="689208"/>
            <a:ext cx="1214049" cy="536971"/>
            <a:chOff x="1818469" y="893698"/>
            <a:chExt cx="1374983" cy="536971"/>
          </a:xfrm>
        </p:grpSpPr>
        <p:sp>
          <p:nvSpPr>
            <p:cNvPr id="668" name="Rectangle 667">
              <a:extLst>
                <a:ext uri="{FF2B5EF4-FFF2-40B4-BE49-F238E27FC236}">
                  <a16:creationId xmlns:a16="http://schemas.microsoft.com/office/drawing/2014/main" id="{729D6CD3-F9E2-4254-B6AA-FE404F0FEAEA}"/>
                </a:ext>
              </a:extLst>
            </p:cNvPr>
            <p:cNvSpPr/>
            <p:nvPr/>
          </p:nvSpPr>
          <p:spPr bwMode="auto">
            <a:xfrm>
              <a:off x="1881445" y="893698"/>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69" name="TextBox 668">
              <a:extLst>
                <a:ext uri="{FF2B5EF4-FFF2-40B4-BE49-F238E27FC236}">
                  <a16:creationId xmlns:a16="http://schemas.microsoft.com/office/drawing/2014/main" id="{2344A9AF-B2CE-4827-8A3E-AD11F69C10BE}"/>
                </a:ext>
              </a:extLst>
            </p:cNvPr>
            <p:cNvSpPr txBox="1"/>
            <p:nvPr/>
          </p:nvSpPr>
          <p:spPr>
            <a:xfrm>
              <a:off x="1818469" y="893698"/>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a:t>
              </a:r>
            </a:p>
          </p:txBody>
        </p:sp>
      </p:grpSp>
      <p:grpSp>
        <p:nvGrpSpPr>
          <p:cNvPr id="671" name="Group 670">
            <a:extLst>
              <a:ext uri="{FF2B5EF4-FFF2-40B4-BE49-F238E27FC236}">
                <a16:creationId xmlns:a16="http://schemas.microsoft.com/office/drawing/2014/main" id="{840F9DDC-125F-4551-96B5-EB087AA6A833}"/>
              </a:ext>
              <a:ext uri="{C183D7F6-B498-43B3-948B-1728B52AA6E4}">
                <adec:decorative xmlns:adec="http://schemas.microsoft.com/office/drawing/2017/decorative" val="1"/>
              </a:ext>
            </a:extLst>
          </p:cNvPr>
          <p:cNvGrpSpPr/>
          <p:nvPr/>
        </p:nvGrpSpPr>
        <p:grpSpPr>
          <a:xfrm>
            <a:off x="3937136" y="1256917"/>
            <a:ext cx="1214049" cy="536971"/>
            <a:chOff x="3438765" y="892073"/>
            <a:chExt cx="1374983" cy="536971"/>
          </a:xfrm>
        </p:grpSpPr>
        <p:sp>
          <p:nvSpPr>
            <p:cNvPr id="672" name="Rectangle 671">
              <a:extLst>
                <a:ext uri="{FF2B5EF4-FFF2-40B4-BE49-F238E27FC236}">
                  <a16:creationId xmlns:a16="http://schemas.microsoft.com/office/drawing/2014/main" id="{73647008-4EF7-43AF-87CE-78FB79551B1E}"/>
                </a:ext>
              </a:extLst>
            </p:cNvPr>
            <p:cNvSpPr/>
            <p:nvPr/>
          </p:nvSpPr>
          <p:spPr bwMode="auto">
            <a:xfrm>
              <a:off x="3501741" y="892073"/>
              <a:ext cx="1249032" cy="5369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673" name="TextBox 672">
              <a:extLst>
                <a:ext uri="{FF2B5EF4-FFF2-40B4-BE49-F238E27FC236}">
                  <a16:creationId xmlns:a16="http://schemas.microsoft.com/office/drawing/2014/main" id="{554142F4-5D01-4633-ABF8-989AB33BD18C}"/>
                </a:ext>
              </a:extLst>
            </p:cNvPr>
            <p:cNvSpPr txBox="1"/>
            <p:nvPr/>
          </p:nvSpPr>
          <p:spPr>
            <a:xfrm>
              <a:off x="3438765" y="892073"/>
              <a:ext cx="1374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grpSp>
      <p:pic>
        <p:nvPicPr>
          <p:cNvPr id="675" name="Graphic 674">
            <a:extLst>
              <a:ext uri="{FF2B5EF4-FFF2-40B4-BE49-F238E27FC236}">
                <a16:creationId xmlns:a16="http://schemas.microsoft.com/office/drawing/2014/main" id="{5AC4B763-6297-402C-86C2-76007BA98FBC}"/>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420953" y="904541"/>
            <a:ext cx="242212" cy="274320"/>
          </a:xfrm>
          <a:prstGeom prst="rect">
            <a:avLst/>
          </a:prstGeom>
        </p:spPr>
      </p:pic>
      <p:pic>
        <p:nvPicPr>
          <p:cNvPr id="676" name="Graphic 675">
            <a:extLst>
              <a:ext uri="{FF2B5EF4-FFF2-40B4-BE49-F238E27FC236}">
                <a16:creationId xmlns:a16="http://schemas.microsoft.com/office/drawing/2014/main" id="{46E4F2AD-5E6A-40E5-A3F3-86B15CBA2A05}"/>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412352" y="1457841"/>
            <a:ext cx="242212" cy="274320"/>
          </a:xfrm>
          <a:prstGeom prst="rect">
            <a:avLst/>
          </a:prstGeom>
        </p:spPr>
      </p:pic>
      <p:grpSp>
        <p:nvGrpSpPr>
          <p:cNvPr id="686" name="Group 685">
            <a:extLst>
              <a:ext uri="{FF2B5EF4-FFF2-40B4-BE49-F238E27FC236}">
                <a16:creationId xmlns:a16="http://schemas.microsoft.com/office/drawing/2014/main" id="{985D71BF-5FA2-4419-A426-3FD30336600A}"/>
              </a:ext>
              <a:ext uri="{C183D7F6-B498-43B3-948B-1728B52AA6E4}">
                <adec:decorative xmlns:adec="http://schemas.microsoft.com/office/drawing/2017/decorative" val="1"/>
              </a:ext>
            </a:extLst>
          </p:cNvPr>
          <p:cNvGrpSpPr/>
          <p:nvPr/>
        </p:nvGrpSpPr>
        <p:grpSpPr>
          <a:xfrm>
            <a:off x="3992740" y="1823330"/>
            <a:ext cx="7856397" cy="226129"/>
            <a:chOff x="2316142" y="1542219"/>
            <a:chExt cx="8547028" cy="333995"/>
          </a:xfrm>
        </p:grpSpPr>
        <p:sp>
          <p:nvSpPr>
            <p:cNvPr id="678" name="Rectangle 677">
              <a:extLst>
                <a:ext uri="{FF2B5EF4-FFF2-40B4-BE49-F238E27FC236}">
                  <a16:creationId xmlns:a16="http://schemas.microsoft.com/office/drawing/2014/main" id="{BC3A0B80-5978-40F6-AF34-C049B678B438}"/>
                </a:ext>
              </a:extLst>
            </p:cNvPr>
            <p:cNvSpPr/>
            <p:nvPr/>
          </p:nvSpPr>
          <p:spPr bwMode="auto">
            <a:xfrm>
              <a:off x="2316142"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Resource Inventory</a:t>
              </a:r>
            </a:p>
          </p:txBody>
        </p:sp>
        <p:sp>
          <p:nvSpPr>
            <p:cNvPr id="679" name="Rectangle 678">
              <a:extLst>
                <a:ext uri="{FF2B5EF4-FFF2-40B4-BE49-F238E27FC236}">
                  <a16:creationId xmlns:a16="http://schemas.microsoft.com/office/drawing/2014/main" id="{E7C1AD02-2458-43A3-BA65-AE29766B37D5}"/>
                </a:ext>
              </a:extLst>
            </p:cNvPr>
            <p:cNvSpPr/>
            <p:nvPr/>
          </p:nvSpPr>
          <p:spPr bwMode="auto">
            <a:xfrm>
              <a:off x="3752051" y="1542865"/>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Billing</a:t>
              </a:r>
            </a:p>
          </p:txBody>
        </p:sp>
        <p:sp>
          <p:nvSpPr>
            <p:cNvPr id="680" name="Rectangle 679">
              <a:extLst>
                <a:ext uri="{FF2B5EF4-FFF2-40B4-BE49-F238E27FC236}">
                  <a16:creationId xmlns:a16="http://schemas.microsoft.com/office/drawing/2014/main" id="{320C182E-B05C-4171-AEBD-60A9E8204EA9}"/>
                </a:ext>
              </a:extLst>
            </p:cNvPr>
            <p:cNvSpPr/>
            <p:nvPr/>
          </p:nvSpPr>
          <p:spPr bwMode="auto">
            <a:xfrm>
              <a:off x="5188224" y="1542686"/>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682" name="Rectangle 681">
              <a:extLst>
                <a:ext uri="{FF2B5EF4-FFF2-40B4-BE49-F238E27FC236}">
                  <a16:creationId xmlns:a16="http://schemas.microsoft.com/office/drawing/2014/main" id="{C4DCD02A-5488-4F98-93FD-9A5EE9C206B7}"/>
                </a:ext>
              </a:extLst>
            </p:cNvPr>
            <p:cNvSpPr/>
            <p:nvPr/>
          </p:nvSpPr>
          <p:spPr bwMode="auto">
            <a:xfrm>
              <a:off x="6621545"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 Management</a:t>
              </a:r>
            </a:p>
          </p:txBody>
        </p:sp>
        <p:sp>
          <p:nvSpPr>
            <p:cNvPr id="684" name="Rectangle 683">
              <a:extLst>
                <a:ext uri="{FF2B5EF4-FFF2-40B4-BE49-F238E27FC236}">
                  <a16:creationId xmlns:a16="http://schemas.microsoft.com/office/drawing/2014/main" id="{ACCB58F2-4870-4112-A14B-5C58E198A31E}"/>
                </a:ext>
              </a:extLst>
            </p:cNvPr>
            <p:cNvSpPr/>
            <p:nvPr/>
          </p:nvSpPr>
          <p:spPr bwMode="auto">
            <a:xfrm>
              <a:off x="8054866" y="154221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p>
          </p:txBody>
        </p:sp>
        <p:sp>
          <p:nvSpPr>
            <p:cNvPr id="685" name="Rectangle 684">
              <a:extLst>
                <a:ext uri="{FF2B5EF4-FFF2-40B4-BE49-F238E27FC236}">
                  <a16:creationId xmlns:a16="http://schemas.microsoft.com/office/drawing/2014/main" id="{B69AA552-3ECC-4458-82C1-A6BD3A63E4EC}"/>
                </a:ext>
              </a:extLst>
            </p:cNvPr>
            <p:cNvSpPr/>
            <p:nvPr/>
          </p:nvSpPr>
          <p:spPr bwMode="auto">
            <a:xfrm>
              <a:off x="9488187" y="1547029"/>
              <a:ext cx="1374983" cy="3291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Compliance &amp; Security</a:t>
              </a:r>
            </a:p>
          </p:txBody>
        </p:sp>
      </p:grpSp>
      <p:pic>
        <p:nvPicPr>
          <p:cNvPr id="689" name="Graphic 688">
            <a:extLst>
              <a:ext uri="{FF2B5EF4-FFF2-40B4-BE49-F238E27FC236}">
                <a16:creationId xmlns:a16="http://schemas.microsoft.com/office/drawing/2014/main" id="{327FC977-9F33-4137-BCD3-57D814AEE936}"/>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209456" y="1123964"/>
            <a:ext cx="522452" cy="522452"/>
          </a:xfrm>
          <a:prstGeom prst="rect">
            <a:avLst/>
          </a:prstGeom>
        </p:spPr>
      </p:pic>
      <p:cxnSp>
        <p:nvCxnSpPr>
          <p:cNvPr id="267" name="Straight Connector 266">
            <a:extLst>
              <a:ext uri="{FF2B5EF4-FFF2-40B4-BE49-F238E27FC236}">
                <a16:creationId xmlns:a16="http://schemas.microsoft.com/office/drawing/2014/main" id="{D01CBADD-6C6B-40F5-A31A-66886E33B832}"/>
              </a:ext>
              <a:ext uri="{C183D7F6-B498-43B3-948B-1728B52AA6E4}">
                <adec:decorative xmlns:adec="http://schemas.microsoft.com/office/drawing/2017/decorative" val="1"/>
              </a:ext>
            </a:extLst>
          </p:cNvPr>
          <p:cNvCxnSpPr>
            <a:cxnSpLocks/>
            <a:stCxn id="688" idx="1"/>
            <a:endCxn id="327" idx="3"/>
          </p:cNvCxnSpPr>
          <p:nvPr/>
        </p:nvCxnSpPr>
        <p:spPr>
          <a:xfrm flipH="1">
            <a:off x="1848243" y="1362118"/>
            <a:ext cx="1013810" cy="1058"/>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0" name="Title 1">
            <a:extLst>
              <a:ext uri="{FF2B5EF4-FFF2-40B4-BE49-F238E27FC236}">
                <a16:creationId xmlns:a16="http://schemas.microsoft.com/office/drawing/2014/main" id="{E5B6113E-12A0-4257-889E-E9FABFDEE19B}"/>
              </a:ext>
            </a:extLst>
          </p:cNvPr>
          <p:cNvSpPr>
            <a:spLocks noGrp="1"/>
          </p:cNvSpPr>
          <p:nvPr>
            <p:ph type="title"/>
          </p:nvPr>
        </p:nvSpPr>
        <p:spPr>
          <a:xfrm>
            <a:off x="66303" y="11212"/>
            <a:ext cx="5923840" cy="553998"/>
          </a:xfrm>
        </p:spPr>
        <p:txBody>
          <a:bodyPr/>
          <a:lstStyle/>
          <a:p>
            <a:r>
              <a:rPr lang="en-US" sz="1800" noProof="0"/>
              <a:t>Azure Arc-enabled servers &amp; Azure Arc-enabled SQL server</a:t>
            </a:r>
            <a:br>
              <a:rPr lang="en-US" sz="1800" noProof="0"/>
            </a:br>
            <a:r>
              <a:rPr lang="en-US" sz="1800">
                <a:latin typeface="+mn-lt"/>
              </a:rPr>
              <a:t>Security management with ASC, Defender and Sentinel</a:t>
            </a:r>
            <a:endParaRPr lang="en-US" sz="1100">
              <a:latin typeface="+mn-lt"/>
            </a:endParaRPr>
          </a:p>
        </p:txBody>
      </p:sp>
      <p:grpSp>
        <p:nvGrpSpPr>
          <p:cNvPr id="578" name="Group 577">
            <a:extLst>
              <a:ext uri="{FF2B5EF4-FFF2-40B4-BE49-F238E27FC236}">
                <a16:creationId xmlns:a16="http://schemas.microsoft.com/office/drawing/2014/main" id="{CEFB4673-929E-4420-B09C-4BEB2CD6FDE5}"/>
              </a:ext>
              <a:ext uri="{C183D7F6-B498-43B3-948B-1728B52AA6E4}">
                <adec:decorative xmlns:adec="http://schemas.microsoft.com/office/drawing/2017/decorative" val="1"/>
              </a:ext>
            </a:extLst>
          </p:cNvPr>
          <p:cNvGrpSpPr/>
          <p:nvPr/>
        </p:nvGrpSpPr>
        <p:grpSpPr>
          <a:xfrm>
            <a:off x="2862053" y="2319805"/>
            <a:ext cx="9022016" cy="540102"/>
            <a:chOff x="2862053" y="2319805"/>
            <a:chExt cx="9022016" cy="540102"/>
          </a:xfrm>
        </p:grpSpPr>
        <p:sp>
          <p:nvSpPr>
            <p:cNvPr id="388" name="Rectangle 387">
              <a:extLst>
                <a:ext uri="{FF2B5EF4-FFF2-40B4-BE49-F238E27FC236}">
                  <a16:creationId xmlns:a16="http://schemas.microsoft.com/office/drawing/2014/main" id="{1EE6970B-54CE-496C-A53C-3A89A5DB9E8E}"/>
                </a:ext>
              </a:extLst>
            </p:cNvPr>
            <p:cNvSpPr/>
            <p:nvPr/>
          </p:nvSpPr>
          <p:spPr bwMode="auto">
            <a:xfrm>
              <a:off x="2862053" y="2319805"/>
              <a:ext cx="9022016" cy="54010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 name="Group 1">
              <a:extLst>
                <a:ext uri="{FF2B5EF4-FFF2-40B4-BE49-F238E27FC236}">
                  <a16:creationId xmlns:a16="http://schemas.microsoft.com/office/drawing/2014/main" id="{FD5896BA-37FA-4CC0-9E28-B18955A2F307}"/>
                </a:ext>
              </a:extLst>
            </p:cNvPr>
            <p:cNvGrpSpPr/>
            <p:nvPr/>
          </p:nvGrpSpPr>
          <p:grpSpPr>
            <a:xfrm>
              <a:off x="3082281" y="2605353"/>
              <a:ext cx="8626062" cy="196097"/>
              <a:chOff x="2911677" y="2599393"/>
              <a:chExt cx="8626062" cy="286854"/>
            </a:xfrm>
          </p:grpSpPr>
          <p:sp>
            <p:nvSpPr>
              <p:cNvPr id="391" name="Rectangle 390">
                <a:extLst>
                  <a:ext uri="{FF2B5EF4-FFF2-40B4-BE49-F238E27FC236}">
                    <a16:creationId xmlns:a16="http://schemas.microsoft.com/office/drawing/2014/main" id="{0E2BD810-944D-4DA1-8966-3F08FFDA50F5}"/>
                  </a:ext>
                </a:extLst>
              </p:cNvPr>
              <p:cNvSpPr/>
              <p:nvPr/>
            </p:nvSpPr>
            <p:spPr bwMode="auto">
              <a:xfrm>
                <a:off x="5390791" y="260446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Secrets</a:t>
                </a:r>
              </a:p>
            </p:txBody>
          </p:sp>
          <p:sp>
            <p:nvSpPr>
              <p:cNvPr id="392" name="Rectangle 391">
                <a:extLst>
                  <a:ext uri="{FF2B5EF4-FFF2-40B4-BE49-F238E27FC236}">
                    <a16:creationId xmlns:a16="http://schemas.microsoft.com/office/drawing/2014/main" id="{3B97AD20-4937-440B-9E80-A74069373070}"/>
                  </a:ext>
                </a:extLst>
              </p:cNvPr>
              <p:cNvSpPr/>
              <p:nvPr/>
            </p:nvSpPr>
            <p:spPr bwMode="auto">
              <a:xfrm>
                <a:off x="6633151" y="2606424"/>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Change Tracking</a:t>
                </a:r>
              </a:p>
            </p:txBody>
          </p:sp>
          <p:sp>
            <p:nvSpPr>
              <p:cNvPr id="393" name="Rectangle 392">
                <a:extLst>
                  <a:ext uri="{FF2B5EF4-FFF2-40B4-BE49-F238E27FC236}">
                    <a16:creationId xmlns:a16="http://schemas.microsoft.com/office/drawing/2014/main" id="{8253EF9C-B66D-4C5E-8CD1-2D459C72492D}"/>
                  </a:ext>
                </a:extLst>
              </p:cNvPr>
              <p:cNvSpPr/>
              <p:nvPr/>
            </p:nvSpPr>
            <p:spPr bwMode="auto">
              <a:xfrm>
                <a:off x="10349019" y="2611927"/>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Automanage</a:t>
                </a:r>
              </a:p>
            </p:txBody>
          </p:sp>
          <p:sp>
            <p:nvSpPr>
              <p:cNvPr id="394" name="Rectangle 393">
                <a:extLst>
                  <a:ext uri="{FF2B5EF4-FFF2-40B4-BE49-F238E27FC236}">
                    <a16:creationId xmlns:a16="http://schemas.microsoft.com/office/drawing/2014/main" id="{B3362EA0-5D9C-4CB1-AEF3-669BDDBB6687}"/>
                  </a:ext>
                </a:extLst>
              </p:cNvPr>
              <p:cNvSpPr/>
              <p:nvPr/>
            </p:nvSpPr>
            <p:spPr bwMode="auto">
              <a:xfrm>
                <a:off x="4154037" y="2602146"/>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a:t>
                </a:r>
              </a:p>
            </p:txBody>
          </p:sp>
          <p:sp>
            <p:nvSpPr>
              <p:cNvPr id="395" name="Rectangle 394">
                <a:extLst>
                  <a:ext uri="{FF2B5EF4-FFF2-40B4-BE49-F238E27FC236}">
                    <a16:creationId xmlns:a16="http://schemas.microsoft.com/office/drawing/2014/main" id="{B35A2EA4-ECC1-4F4F-8A6F-D29E2C83B9F6}"/>
                  </a:ext>
                </a:extLst>
              </p:cNvPr>
              <p:cNvSpPr/>
              <p:nvPr/>
            </p:nvSpPr>
            <p:spPr bwMode="auto">
              <a:xfrm>
                <a:off x="7870539" y="2606299"/>
                <a:ext cx="1188720" cy="2743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Extensibility</a:t>
                </a:r>
              </a:p>
            </p:txBody>
          </p:sp>
          <p:sp>
            <p:nvSpPr>
              <p:cNvPr id="396" name="Rectangle 395">
                <a:extLst>
                  <a:ext uri="{FF2B5EF4-FFF2-40B4-BE49-F238E27FC236}">
                    <a16:creationId xmlns:a16="http://schemas.microsoft.com/office/drawing/2014/main" id="{E5EEAF12-AE53-4A2E-97DF-D98F855D4040}"/>
                  </a:ext>
                </a:extLst>
              </p:cNvPr>
              <p:cNvSpPr/>
              <p:nvPr/>
            </p:nvSpPr>
            <p:spPr bwMode="auto">
              <a:xfrm>
                <a:off x="9106659" y="2611929"/>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343" name="Rectangle 342">
                <a:extLst>
                  <a:ext uri="{FF2B5EF4-FFF2-40B4-BE49-F238E27FC236}">
                    <a16:creationId xmlns:a16="http://schemas.microsoft.com/office/drawing/2014/main" id="{C5DAE732-3F7F-4F99-ABB1-A94B71CB1DC5}"/>
                  </a:ext>
                </a:extLst>
              </p:cNvPr>
              <p:cNvSpPr/>
              <p:nvPr/>
            </p:nvSpPr>
            <p:spPr bwMode="auto">
              <a:xfrm>
                <a:off x="2911677" y="2599393"/>
                <a:ext cx="1188720" cy="2743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Threat Protection</a:t>
                </a:r>
              </a:p>
            </p:txBody>
          </p:sp>
        </p:grpSp>
        <p:sp>
          <p:nvSpPr>
            <p:cNvPr id="240" name="TextBox 239">
              <a:extLst>
                <a:ext uri="{FF2B5EF4-FFF2-40B4-BE49-F238E27FC236}">
                  <a16:creationId xmlns:a16="http://schemas.microsoft.com/office/drawing/2014/main" id="{41DA1C6B-3620-46C8-AE37-E8B451968CB0}"/>
                </a:ext>
              </a:extLst>
            </p:cNvPr>
            <p:cNvSpPr txBox="1"/>
            <p:nvPr/>
          </p:nvSpPr>
          <p:spPr>
            <a:xfrm>
              <a:off x="6254643" y="2362000"/>
              <a:ext cx="2527300" cy="1577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pic>
          <p:nvPicPr>
            <p:cNvPr id="272" name="Graphic 271" descr="Azure arc icon">
              <a:extLst>
                <a:ext uri="{FF2B5EF4-FFF2-40B4-BE49-F238E27FC236}">
                  <a16:creationId xmlns:a16="http://schemas.microsoft.com/office/drawing/2014/main" id="{FACC694A-1221-4386-97AF-8BBD394190E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32747" y="2325025"/>
              <a:ext cx="274320" cy="274320"/>
            </a:xfrm>
            <a:prstGeom prst="rect">
              <a:avLst/>
            </a:prstGeom>
            <a:effectLst>
              <a:outerShdw blurRad="571500" algn="tl" rotWithShape="0">
                <a:srgbClr val="0078D4">
                  <a:alpha val="70000"/>
                </a:srgbClr>
              </a:outerShdw>
            </a:effectLst>
          </p:spPr>
        </p:pic>
      </p:grpSp>
      <p:cxnSp>
        <p:nvCxnSpPr>
          <p:cNvPr id="424" name="Straight Connector 423">
            <a:extLst>
              <a:ext uri="{FF2B5EF4-FFF2-40B4-BE49-F238E27FC236}">
                <a16:creationId xmlns:a16="http://schemas.microsoft.com/office/drawing/2014/main" id="{57AB8FB4-9C14-4089-B34E-14F7F95E3963}"/>
              </a:ext>
              <a:ext uri="{C183D7F6-B498-43B3-948B-1728B52AA6E4}">
                <adec:decorative xmlns:adec="http://schemas.microsoft.com/office/drawing/2017/decorative" val="1"/>
              </a:ext>
            </a:extLst>
          </p:cNvPr>
          <p:cNvCxnSpPr>
            <a:cxnSpLocks/>
            <a:stCxn id="688" idx="2"/>
            <a:endCxn id="388" idx="0"/>
          </p:cNvCxnSpPr>
          <p:nvPr/>
        </p:nvCxnSpPr>
        <p:spPr>
          <a:xfrm flipH="1">
            <a:off x="7373061" y="2087456"/>
            <a:ext cx="886" cy="232349"/>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03EE82B0-5163-4A7A-AD62-F65CEB66375D}"/>
              </a:ext>
              <a:ext uri="{C183D7F6-B498-43B3-948B-1728B52AA6E4}">
                <adec:decorative xmlns:adec="http://schemas.microsoft.com/office/drawing/2017/decorative" val="1"/>
              </a:ext>
            </a:extLst>
          </p:cNvPr>
          <p:cNvGrpSpPr/>
          <p:nvPr/>
        </p:nvGrpSpPr>
        <p:grpSpPr>
          <a:xfrm>
            <a:off x="9810104" y="4833054"/>
            <a:ext cx="2219756" cy="1317627"/>
            <a:chOff x="5064422" y="4933344"/>
            <a:chExt cx="2219756" cy="1317627"/>
          </a:xfrm>
        </p:grpSpPr>
        <p:grpSp>
          <p:nvGrpSpPr>
            <p:cNvPr id="199" name="Group 198">
              <a:extLst>
                <a:ext uri="{FF2B5EF4-FFF2-40B4-BE49-F238E27FC236}">
                  <a16:creationId xmlns:a16="http://schemas.microsoft.com/office/drawing/2014/main" id="{B00B9B63-8BF5-4E25-95C9-6466F10AECE2}"/>
                </a:ext>
              </a:extLst>
            </p:cNvPr>
            <p:cNvGrpSpPr/>
            <p:nvPr/>
          </p:nvGrpSpPr>
          <p:grpSpPr>
            <a:xfrm>
              <a:off x="5064422" y="4933344"/>
              <a:ext cx="2219644" cy="890378"/>
              <a:chOff x="237547" y="4963562"/>
              <a:chExt cx="2219644" cy="890378"/>
            </a:xfrm>
          </p:grpSpPr>
          <p:sp>
            <p:nvSpPr>
              <p:cNvPr id="200" name="Rectangle 199">
                <a:extLst>
                  <a:ext uri="{FF2B5EF4-FFF2-40B4-BE49-F238E27FC236}">
                    <a16:creationId xmlns:a16="http://schemas.microsoft.com/office/drawing/2014/main" id="{82780EDF-C862-41D7-8BAD-5C19A883BE2B}"/>
                  </a:ext>
                </a:extLst>
              </p:cNvPr>
              <p:cNvSpPr/>
              <p:nvPr/>
            </p:nvSpPr>
            <p:spPr bwMode="auto">
              <a:xfrm>
                <a:off x="2375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01" name="Group 200">
                <a:extLst>
                  <a:ext uri="{FF2B5EF4-FFF2-40B4-BE49-F238E27FC236}">
                    <a16:creationId xmlns:a16="http://schemas.microsoft.com/office/drawing/2014/main" id="{7F13DC45-C44E-475B-AA21-6D5D53AD2B56}"/>
                  </a:ext>
                </a:extLst>
              </p:cNvPr>
              <p:cNvGrpSpPr/>
              <p:nvPr/>
            </p:nvGrpSpPr>
            <p:grpSpPr>
              <a:xfrm>
                <a:off x="410314" y="5040405"/>
                <a:ext cx="746434" cy="365760"/>
                <a:chOff x="1668757" y="5300934"/>
                <a:chExt cx="746434" cy="365760"/>
              </a:xfrm>
            </p:grpSpPr>
            <p:pic>
              <p:nvPicPr>
                <p:cNvPr id="206" name="Graphic 205">
                  <a:extLst>
                    <a:ext uri="{FF2B5EF4-FFF2-40B4-BE49-F238E27FC236}">
                      <a16:creationId xmlns:a16="http://schemas.microsoft.com/office/drawing/2014/main" id="{FB08D6FB-7D64-4FF0-8D32-DC692290870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07" name="Graphic 206">
                  <a:extLst>
                    <a:ext uri="{FF2B5EF4-FFF2-40B4-BE49-F238E27FC236}">
                      <a16:creationId xmlns:a16="http://schemas.microsoft.com/office/drawing/2014/main" id="{D05FBA60-E967-415C-8833-B9A25B06A85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02" name="Rectangle 201">
                <a:extLst>
                  <a:ext uri="{FF2B5EF4-FFF2-40B4-BE49-F238E27FC236}">
                    <a16:creationId xmlns:a16="http://schemas.microsoft.com/office/drawing/2014/main" id="{977B2915-0B67-47AC-AADC-798ECBBBF7A5}"/>
                  </a:ext>
                </a:extLst>
              </p:cNvPr>
              <p:cNvSpPr/>
              <p:nvPr/>
            </p:nvSpPr>
            <p:spPr bwMode="auto">
              <a:xfrm>
                <a:off x="1367647" y="4963562"/>
                <a:ext cx="1089544" cy="890378"/>
              </a:xfrm>
              <a:prstGeom prst="rect">
                <a:avLst/>
              </a:prstGeom>
              <a:solidFill>
                <a:srgbClr val="000000"/>
              </a:solidFill>
              <a:ln w="3175" cap="flat" cmpd="sng" algn="ctr">
                <a:solidFill>
                  <a:srgbClr val="FF0000"/>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03" name="Group 202">
                <a:extLst>
                  <a:ext uri="{FF2B5EF4-FFF2-40B4-BE49-F238E27FC236}">
                    <a16:creationId xmlns:a16="http://schemas.microsoft.com/office/drawing/2014/main" id="{5936C0AF-976F-4C80-BF10-AF98FCF00EFB}"/>
                  </a:ext>
                </a:extLst>
              </p:cNvPr>
              <p:cNvGrpSpPr/>
              <p:nvPr/>
            </p:nvGrpSpPr>
            <p:grpSpPr>
              <a:xfrm>
                <a:off x="1540444" y="5045202"/>
                <a:ext cx="755350" cy="365760"/>
                <a:chOff x="1537459" y="5040405"/>
                <a:chExt cx="755350" cy="365760"/>
              </a:xfrm>
            </p:grpSpPr>
            <p:pic>
              <p:nvPicPr>
                <p:cNvPr id="204" name="Graphic 203" descr="Azure SQL">
                  <a:extLst>
                    <a:ext uri="{FF2B5EF4-FFF2-40B4-BE49-F238E27FC236}">
                      <a16:creationId xmlns:a16="http://schemas.microsoft.com/office/drawing/2014/main" id="{12ED42C0-8D84-416C-8EE2-FA47C9C30F4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05" name="Graphic 204" descr="Azure SQL">
                  <a:extLst>
                    <a:ext uri="{FF2B5EF4-FFF2-40B4-BE49-F238E27FC236}">
                      <a16:creationId xmlns:a16="http://schemas.microsoft.com/office/drawing/2014/main" id="{BE35941E-01B1-4DBA-9924-B389B0148375}"/>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sp>
          <p:nvSpPr>
            <p:cNvPr id="187" name="Rectangle 186">
              <a:extLst>
                <a:ext uri="{FF2B5EF4-FFF2-40B4-BE49-F238E27FC236}">
                  <a16:creationId xmlns:a16="http://schemas.microsoft.com/office/drawing/2014/main" id="{112CF7A0-E5B2-45CD-BA00-311F9538BA41}"/>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Instances</a:t>
              </a:r>
            </a:p>
          </p:txBody>
        </p:sp>
      </p:grpSp>
      <p:grpSp>
        <p:nvGrpSpPr>
          <p:cNvPr id="211" name="Group 210">
            <a:extLst>
              <a:ext uri="{FF2B5EF4-FFF2-40B4-BE49-F238E27FC236}">
                <a16:creationId xmlns:a16="http://schemas.microsoft.com/office/drawing/2014/main" id="{41076177-E40B-43EA-B3CA-AC8824DE1B9D}"/>
              </a:ext>
              <a:ext uri="{C183D7F6-B498-43B3-948B-1728B52AA6E4}">
                <adec:decorative xmlns:adec="http://schemas.microsoft.com/office/drawing/2017/decorative" val="1"/>
              </a:ext>
            </a:extLst>
          </p:cNvPr>
          <p:cNvGrpSpPr/>
          <p:nvPr/>
        </p:nvGrpSpPr>
        <p:grpSpPr>
          <a:xfrm>
            <a:off x="9809992" y="6225909"/>
            <a:ext cx="2219756" cy="455308"/>
            <a:chOff x="9855595" y="6326198"/>
            <a:chExt cx="2219756" cy="455308"/>
          </a:xfrm>
        </p:grpSpPr>
        <p:sp>
          <p:nvSpPr>
            <p:cNvPr id="212" name="Rectangle 211">
              <a:extLst>
                <a:ext uri="{FF2B5EF4-FFF2-40B4-BE49-F238E27FC236}">
                  <a16:creationId xmlns:a16="http://schemas.microsoft.com/office/drawing/2014/main" id="{879FFDC6-58EE-4E20-B751-1F1C68767E43}"/>
                </a:ext>
              </a:extLst>
            </p:cNvPr>
            <p:cNvSpPr/>
            <p:nvPr/>
          </p:nvSpPr>
          <p:spPr bwMode="auto">
            <a:xfrm>
              <a:off x="9855595"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Cloud Platform</a:t>
              </a:r>
            </a:p>
          </p:txBody>
        </p:sp>
        <p:pic>
          <p:nvPicPr>
            <p:cNvPr id="213" name="Picture 212" descr="Icon&#10;&#10;Description automatically generated">
              <a:extLst>
                <a:ext uri="{FF2B5EF4-FFF2-40B4-BE49-F238E27FC236}">
                  <a16:creationId xmlns:a16="http://schemas.microsoft.com/office/drawing/2014/main" id="{C2B13B7B-FFBA-468D-976C-C332DBF9E76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9917493" y="6433237"/>
              <a:ext cx="274320" cy="274320"/>
            </a:xfrm>
            <a:prstGeom prst="rect">
              <a:avLst/>
            </a:prstGeom>
          </p:spPr>
        </p:pic>
      </p:grpSp>
      <p:pic>
        <p:nvPicPr>
          <p:cNvPr id="237" name="Picture 236" descr="Icon&#10;&#10;Description automatically generated">
            <a:extLst>
              <a:ext uri="{FF2B5EF4-FFF2-40B4-BE49-F238E27FC236}">
                <a16:creationId xmlns:a16="http://schemas.microsoft.com/office/drawing/2014/main" id="{25933251-CAD4-4050-9D86-99A129A7E37A}"/>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886096" y="5830471"/>
            <a:ext cx="274320" cy="274320"/>
          </a:xfrm>
          <a:prstGeom prst="rect">
            <a:avLst/>
          </a:prstGeom>
        </p:spPr>
      </p:pic>
      <p:grpSp>
        <p:nvGrpSpPr>
          <p:cNvPr id="7" name="Group 6">
            <a:extLst>
              <a:ext uri="{FF2B5EF4-FFF2-40B4-BE49-F238E27FC236}">
                <a16:creationId xmlns:a16="http://schemas.microsoft.com/office/drawing/2014/main" id="{228B6EDA-5733-4AF5-8E44-D9634603A52D}"/>
              </a:ext>
              <a:ext uri="{C183D7F6-B498-43B3-948B-1728B52AA6E4}">
                <adec:decorative xmlns:adec="http://schemas.microsoft.com/office/drawing/2017/decorative" val="1"/>
              </a:ext>
            </a:extLst>
          </p:cNvPr>
          <p:cNvGrpSpPr/>
          <p:nvPr/>
        </p:nvGrpSpPr>
        <p:grpSpPr>
          <a:xfrm>
            <a:off x="4933246" y="4833054"/>
            <a:ext cx="4660818" cy="1848163"/>
            <a:chOff x="4396405" y="4803557"/>
            <a:chExt cx="4660818" cy="1848163"/>
          </a:xfrm>
        </p:grpSpPr>
        <p:grpSp>
          <p:nvGrpSpPr>
            <p:cNvPr id="3" name="Group 2">
              <a:extLst>
                <a:ext uri="{FF2B5EF4-FFF2-40B4-BE49-F238E27FC236}">
                  <a16:creationId xmlns:a16="http://schemas.microsoft.com/office/drawing/2014/main" id="{D3C49EEA-BD6B-4613-839D-27236B231754}"/>
                </a:ext>
              </a:extLst>
            </p:cNvPr>
            <p:cNvGrpSpPr/>
            <p:nvPr/>
          </p:nvGrpSpPr>
          <p:grpSpPr>
            <a:xfrm>
              <a:off x="4396405" y="4803558"/>
              <a:ext cx="2226047" cy="1848162"/>
              <a:chOff x="5058131" y="4933344"/>
              <a:chExt cx="2226047" cy="1848162"/>
            </a:xfrm>
          </p:grpSpPr>
          <p:grpSp>
            <p:nvGrpSpPr>
              <p:cNvPr id="218" name="Group 217">
                <a:extLst>
                  <a:ext uri="{FF2B5EF4-FFF2-40B4-BE49-F238E27FC236}">
                    <a16:creationId xmlns:a16="http://schemas.microsoft.com/office/drawing/2014/main" id="{D51FEAF1-86EE-4E87-A48A-D86F5A11053E}"/>
                  </a:ext>
                </a:extLst>
              </p:cNvPr>
              <p:cNvGrpSpPr/>
              <p:nvPr/>
            </p:nvGrpSpPr>
            <p:grpSpPr>
              <a:xfrm>
                <a:off x="5058131" y="4933344"/>
                <a:ext cx="2225935" cy="1848162"/>
                <a:chOff x="231256" y="4933931"/>
                <a:chExt cx="2225935" cy="1848162"/>
              </a:xfrm>
            </p:grpSpPr>
            <p:sp>
              <p:nvSpPr>
                <p:cNvPr id="219" name="Rectangle 218">
                  <a:extLst>
                    <a:ext uri="{FF2B5EF4-FFF2-40B4-BE49-F238E27FC236}">
                      <a16:creationId xmlns:a16="http://schemas.microsoft.com/office/drawing/2014/main" id="{F31D2974-1E80-42EE-BFDE-B131C6F90C28}"/>
                    </a:ext>
                  </a:extLst>
                </p:cNvPr>
                <p:cNvSpPr/>
                <p:nvPr/>
              </p:nvSpPr>
              <p:spPr bwMode="auto">
                <a:xfrm>
                  <a:off x="231256" y="6326785"/>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a:t>
                  </a:r>
                </a:p>
              </p:txBody>
            </p:sp>
            <p:grpSp>
              <p:nvGrpSpPr>
                <p:cNvPr id="220" name="Group 219">
                  <a:extLst>
                    <a:ext uri="{FF2B5EF4-FFF2-40B4-BE49-F238E27FC236}">
                      <a16:creationId xmlns:a16="http://schemas.microsoft.com/office/drawing/2014/main" id="{8E8607B9-B7B1-45B1-95D7-F3F7689FA16D}"/>
                    </a:ext>
                  </a:extLst>
                </p:cNvPr>
                <p:cNvGrpSpPr/>
                <p:nvPr/>
              </p:nvGrpSpPr>
              <p:grpSpPr>
                <a:xfrm>
                  <a:off x="237547" y="4933931"/>
                  <a:ext cx="2219644" cy="890378"/>
                  <a:chOff x="237547" y="4963562"/>
                  <a:chExt cx="2219644" cy="890378"/>
                </a:xfrm>
              </p:grpSpPr>
              <p:sp>
                <p:nvSpPr>
                  <p:cNvPr id="221" name="Rectangle 220">
                    <a:extLst>
                      <a:ext uri="{FF2B5EF4-FFF2-40B4-BE49-F238E27FC236}">
                        <a16:creationId xmlns:a16="http://schemas.microsoft.com/office/drawing/2014/main" id="{F8CFFDBF-E204-41A1-83AD-B942D6354363}"/>
                      </a:ext>
                    </a:extLst>
                  </p:cNvPr>
                  <p:cNvSpPr/>
                  <p:nvPr/>
                </p:nvSpPr>
                <p:spPr bwMode="auto">
                  <a:xfrm>
                    <a:off x="2375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22" name="Group 221">
                    <a:extLst>
                      <a:ext uri="{FF2B5EF4-FFF2-40B4-BE49-F238E27FC236}">
                        <a16:creationId xmlns:a16="http://schemas.microsoft.com/office/drawing/2014/main" id="{0D7B9D31-ADB6-4BBE-828A-C68C39186E5B}"/>
                      </a:ext>
                    </a:extLst>
                  </p:cNvPr>
                  <p:cNvGrpSpPr/>
                  <p:nvPr/>
                </p:nvGrpSpPr>
                <p:grpSpPr>
                  <a:xfrm>
                    <a:off x="410314" y="5040405"/>
                    <a:ext cx="746434" cy="365760"/>
                    <a:chOff x="1668757" y="5300934"/>
                    <a:chExt cx="746434" cy="365760"/>
                  </a:xfrm>
                </p:grpSpPr>
                <p:pic>
                  <p:nvPicPr>
                    <p:cNvPr id="227" name="Graphic 226">
                      <a:extLst>
                        <a:ext uri="{FF2B5EF4-FFF2-40B4-BE49-F238E27FC236}">
                          <a16:creationId xmlns:a16="http://schemas.microsoft.com/office/drawing/2014/main" id="{281BAF26-CE54-4C9C-9480-C5D1461156D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p:spPr>
                </p:pic>
                <p:pic>
                  <p:nvPicPr>
                    <p:cNvPr id="228" name="Graphic 227">
                      <a:extLst>
                        <a:ext uri="{FF2B5EF4-FFF2-40B4-BE49-F238E27FC236}">
                          <a16:creationId xmlns:a16="http://schemas.microsoft.com/office/drawing/2014/main" id="{FC2ADECC-5615-43DA-B7AD-C8E30B8B817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p:spPr>
                </p:pic>
              </p:grpSp>
              <p:sp>
                <p:nvSpPr>
                  <p:cNvPr id="223" name="Rectangle 222">
                    <a:extLst>
                      <a:ext uri="{FF2B5EF4-FFF2-40B4-BE49-F238E27FC236}">
                        <a16:creationId xmlns:a16="http://schemas.microsoft.com/office/drawing/2014/main" id="{FBB496B5-408F-443E-8D54-32AF4AEA6573}"/>
                      </a:ext>
                    </a:extLst>
                  </p:cNvPr>
                  <p:cNvSpPr/>
                  <p:nvPr/>
                </p:nvSpPr>
                <p:spPr bwMode="auto">
                  <a:xfrm>
                    <a:off x="1367647" y="4963562"/>
                    <a:ext cx="1089544" cy="890378"/>
                  </a:xfrm>
                  <a:prstGeom prst="rect">
                    <a:avLst/>
                  </a:prstGeom>
                  <a:solidFill>
                    <a:srgbClr val="000000"/>
                  </a:solidFill>
                  <a:ln w="3175" cap="flat" cmpd="sng" algn="ctr">
                    <a:solidFill>
                      <a:srgbClr val="9BF00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24" name="Group 223">
                    <a:extLst>
                      <a:ext uri="{FF2B5EF4-FFF2-40B4-BE49-F238E27FC236}">
                        <a16:creationId xmlns:a16="http://schemas.microsoft.com/office/drawing/2014/main" id="{07E509A8-BAFE-4E94-8F84-722018B8FA60}"/>
                      </a:ext>
                    </a:extLst>
                  </p:cNvPr>
                  <p:cNvGrpSpPr/>
                  <p:nvPr/>
                </p:nvGrpSpPr>
                <p:grpSpPr>
                  <a:xfrm>
                    <a:off x="1540444" y="5045202"/>
                    <a:ext cx="755350" cy="365760"/>
                    <a:chOff x="1537459" y="5040405"/>
                    <a:chExt cx="755350" cy="365760"/>
                  </a:xfrm>
                </p:grpSpPr>
                <p:pic>
                  <p:nvPicPr>
                    <p:cNvPr id="225" name="Graphic 224" descr="Azure SQL">
                      <a:extLst>
                        <a:ext uri="{FF2B5EF4-FFF2-40B4-BE49-F238E27FC236}">
                          <a16:creationId xmlns:a16="http://schemas.microsoft.com/office/drawing/2014/main" id="{4EC48FF4-DBD3-4C1C-B175-FDF3A4742F8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p:spPr>
                </p:pic>
                <p:pic>
                  <p:nvPicPr>
                    <p:cNvPr id="226" name="Graphic 225" descr="Azure SQL">
                      <a:extLst>
                        <a:ext uri="{FF2B5EF4-FFF2-40B4-BE49-F238E27FC236}">
                          <a16:creationId xmlns:a16="http://schemas.microsoft.com/office/drawing/2014/main" id="{51E1BF03-A7ED-4612-91EB-40500B3DE94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p:spPr>
                </p:pic>
              </p:grpSp>
            </p:grpSp>
          </p:grpSp>
          <p:sp>
            <p:nvSpPr>
              <p:cNvPr id="229" name="Freeform: Shape 228">
                <a:extLst>
                  <a:ext uri="{FF2B5EF4-FFF2-40B4-BE49-F238E27FC236}">
                    <a16:creationId xmlns:a16="http://schemas.microsoft.com/office/drawing/2014/main" id="{C106B6B3-FB6E-46AD-A249-969BEB2E22CC}"/>
                  </a:ext>
                </a:extLst>
              </p:cNvPr>
              <p:cNvSpPr/>
              <p:nvPr/>
            </p:nvSpPr>
            <p:spPr>
              <a:xfrm>
                <a:off x="5131467" y="6410377"/>
                <a:ext cx="274320" cy="274320"/>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495D1313-A0A0-4C4B-8E3B-B28F2234182A}"/>
                  </a:ext>
                </a:extLst>
              </p:cNvPr>
              <p:cNvSpPr/>
              <p:nvPr/>
            </p:nvSpPr>
            <p:spPr bwMode="auto">
              <a:xfrm>
                <a:off x="5064422" y="587718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VMware vSphere VMs</a:t>
                </a:r>
              </a:p>
            </p:txBody>
          </p:sp>
          <p:sp>
            <p:nvSpPr>
              <p:cNvPr id="246" name="Freeform: Shape 245">
                <a:extLst>
                  <a:ext uri="{FF2B5EF4-FFF2-40B4-BE49-F238E27FC236}">
                    <a16:creationId xmlns:a16="http://schemas.microsoft.com/office/drawing/2014/main" id="{2E0DE176-93BB-43DF-9ED7-79654C9FDFD3}"/>
                  </a:ext>
                </a:extLst>
              </p:cNvPr>
              <p:cNvSpPr/>
              <p:nvPr/>
            </p:nvSpPr>
            <p:spPr>
              <a:xfrm>
                <a:off x="5131467" y="5912225"/>
                <a:ext cx="274320" cy="274320"/>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284" name="Group 283">
              <a:extLst>
                <a:ext uri="{FF2B5EF4-FFF2-40B4-BE49-F238E27FC236}">
                  <a16:creationId xmlns:a16="http://schemas.microsoft.com/office/drawing/2014/main" id="{6A2760DC-3F3F-4D4D-9576-F6C5A0A3DBC9}"/>
                </a:ext>
              </a:extLst>
            </p:cNvPr>
            <p:cNvGrpSpPr/>
            <p:nvPr/>
          </p:nvGrpSpPr>
          <p:grpSpPr>
            <a:xfrm>
              <a:off x="6837467" y="4803557"/>
              <a:ext cx="2219644" cy="890378"/>
              <a:chOff x="237547" y="4963562"/>
              <a:chExt cx="2219644" cy="890378"/>
            </a:xfrm>
          </p:grpSpPr>
          <p:sp>
            <p:nvSpPr>
              <p:cNvPr id="285" name="Rectangle 284">
                <a:extLst>
                  <a:ext uri="{FF2B5EF4-FFF2-40B4-BE49-F238E27FC236}">
                    <a16:creationId xmlns:a16="http://schemas.microsoft.com/office/drawing/2014/main" id="{053B4602-F61E-4E65-9F35-F0AE4C349330}"/>
                  </a:ext>
                </a:extLst>
              </p:cNvPr>
              <p:cNvSpPr/>
              <p:nvPr/>
            </p:nvSpPr>
            <p:spPr bwMode="auto">
              <a:xfrm>
                <a:off x="2375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86" name="Group 285">
                <a:extLst>
                  <a:ext uri="{FF2B5EF4-FFF2-40B4-BE49-F238E27FC236}">
                    <a16:creationId xmlns:a16="http://schemas.microsoft.com/office/drawing/2014/main" id="{5D99E73C-795A-4CE3-9E72-7B5194AC5FA4}"/>
                  </a:ext>
                </a:extLst>
              </p:cNvPr>
              <p:cNvGrpSpPr/>
              <p:nvPr/>
            </p:nvGrpSpPr>
            <p:grpSpPr>
              <a:xfrm>
                <a:off x="410314" y="5040405"/>
                <a:ext cx="746434" cy="365760"/>
                <a:chOff x="1668757" y="5300934"/>
                <a:chExt cx="746434" cy="365760"/>
              </a:xfrm>
            </p:grpSpPr>
            <p:pic>
              <p:nvPicPr>
                <p:cNvPr id="291" name="Graphic 290">
                  <a:extLst>
                    <a:ext uri="{FF2B5EF4-FFF2-40B4-BE49-F238E27FC236}">
                      <a16:creationId xmlns:a16="http://schemas.microsoft.com/office/drawing/2014/main" id="{2BC617A5-E191-49F6-9362-1B3594F73DF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92" name="Graphic 291">
                  <a:extLst>
                    <a:ext uri="{FF2B5EF4-FFF2-40B4-BE49-F238E27FC236}">
                      <a16:creationId xmlns:a16="http://schemas.microsoft.com/office/drawing/2014/main" id="{C3327811-CAD9-43C6-A784-E780C26BAE1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87" name="Rectangle 286">
                <a:extLst>
                  <a:ext uri="{FF2B5EF4-FFF2-40B4-BE49-F238E27FC236}">
                    <a16:creationId xmlns:a16="http://schemas.microsoft.com/office/drawing/2014/main" id="{D39D4B4F-4ACE-4D63-BA59-ACA1E92A0EFA}"/>
                  </a:ext>
                </a:extLst>
              </p:cNvPr>
              <p:cNvSpPr/>
              <p:nvPr/>
            </p:nvSpPr>
            <p:spPr bwMode="auto">
              <a:xfrm>
                <a:off x="1367647" y="4963562"/>
                <a:ext cx="1089544" cy="890378"/>
              </a:xfrm>
              <a:prstGeom prst="rect">
                <a:avLst/>
              </a:prstGeom>
              <a:solidFill>
                <a:srgbClr val="000000"/>
              </a:solidFill>
              <a:ln w="3175" cap="flat" cmpd="sng" algn="ctr">
                <a:solidFill>
                  <a:srgbClr val="EF31CB"/>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88" name="Group 287">
                <a:extLst>
                  <a:ext uri="{FF2B5EF4-FFF2-40B4-BE49-F238E27FC236}">
                    <a16:creationId xmlns:a16="http://schemas.microsoft.com/office/drawing/2014/main" id="{11929F28-9AC3-4B69-8FF2-BB9C462B8D1E}"/>
                  </a:ext>
                </a:extLst>
              </p:cNvPr>
              <p:cNvGrpSpPr/>
              <p:nvPr/>
            </p:nvGrpSpPr>
            <p:grpSpPr>
              <a:xfrm>
                <a:off x="1540444" y="5045202"/>
                <a:ext cx="755350" cy="365760"/>
                <a:chOff x="1537459" y="5040405"/>
                <a:chExt cx="755350" cy="365760"/>
              </a:xfrm>
            </p:grpSpPr>
            <p:pic>
              <p:nvPicPr>
                <p:cNvPr id="289" name="Graphic 288" descr="Azure SQL">
                  <a:extLst>
                    <a:ext uri="{FF2B5EF4-FFF2-40B4-BE49-F238E27FC236}">
                      <a16:creationId xmlns:a16="http://schemas.microsoft.com/office/drawing/2014/main" id="{5C429871-8985-468E-9E23-6AB3166188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90" name="Graphic 289" descr="Azure SQL">
                  <a:extLst>
                    <a:ext uri="{FF2B5EF4-FFF2-40B4-BE49-F238E27FC236}">
                      <a16:creationId xmlns:a16="http://schemas.microsoft.com/office/drawing/2014/main" id="{A2D365DD-19DA-4751-A60E-EF309ACA88E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grpSp>
        <p:sp>
          <p:nvSpPr>
            <p:cNvPr id="253" name="Rectangle 252">
              <a:extLst>
                <a:ext uri="{FF2B5EF4-FFF2-40B4-BE49-F238E27FC236}">
                  <a16:creationId xmlns:a16="http://schemas.microsoft.com/office/drawing/2014/main" id="{A8525A70-8D70-4D02-8609-8E83CE913764}"/>
                </a:ext>
              </a:extLst>
            </p:cNvPr>
            <p:cNvSpPr/>
            <p:nvPr/>
          </p:nvSpPr>
          <p:spPr bwMode="auto">
            <a:xfrm>
              <a:off x="6837467" y="5747402"/>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 Instances</a:t>
              </a:r>
            </a:p>
          </p:txBody>
        </p:sp>
        <p:grpSp>
          <p:nvGrpSpPr>
            <p:cNvPr id="208" name="Group 207">
              <a:extLst>
                <a:ext uri="{FF2B5EF4-FFF2-40B4-BE49-F238E27FC236}">
                  <a16:creationId xmlns:a16="http://schemas.microsoft.com/office/drawing/2014/main" id="{95A540DC-76B7-4BBA-AB9A-2E3E869B2B4D}"/>
                </a:ext>
              </a:extLst>
            </p:cNvPr>
            <p:cNvGrpSpPr/>
            <p:nvPr/>
          </p:nvGrpSpPr>
          <p:grpSpPr>
            <a:xfrm>
              <a:off x="6837355" y="6196412"/>
              <a:ext cx="2219756" cy="455308"/>
              <a:chOff x="7456863" y="6326198"/>
              <a:chExt cx="2219756" cy="455308"/>
            </a:xfrm>
          </p:grpSpPr>
          <p:sp>
            <p:nvSpPr>
              <p:cNvPr id="209" name="Rectangle 208">
                <a:extLst>
                  <a:ext uri="{FF2B5EF4-FFF2-40B4-BE49-F238E27FC236}">
                    <a16:creationId xmlns:a16="http://schemas.microsoft.com/office/drawing/2014/main" id="{6DAE98EA-83F2-436D-B92C-4C110B8ADD24}"/>
                  </a:ext>
                </a:extLst>
              </p:cNvPr>
              <p:cNvSpPr/>
              <p:nvPr/>
            </p:nvSpPr>
            <p:spPr bwMode="auto">
              <a:xfrm>
                <a:off x="7456863" y="632619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Amazon Web Services</a:t>
                </a:r>
              </a:p>
            </p:txBody>
          </p:sp>
          <p:pic>
            <p:nvPicPr>
              <p:cNvPr id="210" name="Picture 209" descr="A yellow and black logo&#10;&#10;Description automatically generated with low confidence">
                <a:extLst>
                  <a:ext uri="{FF2B5EF4-FFF2-40B4-BE49-F238E27FC236}">
                    <a16:creationId xmlns:a16="http://schemas.microsoft.com/office/drawing/2014/main" id="{6FD53A23-C725-4922-B733-FE7AB4C4EA74}"/>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518293" y="6456097"/>
                <a:ext cx="382009" cy="228600"/>
              </a:xfrm>
              <a:prstGeom prst="rect">
                <a:avLst/>
              </a:prstGeom>
            </p:spPr>
          </p:pic>
        </p:grpSp>
        <p:pic>
          <p:nvPicPr>
            <p:cNvPr id="215" name="Graphic 17">
              <a:extLst>
                <a:ext uri="{FF2B5EF4-FFF2-40B4-BE49-F238E27FC236}">
                  <a16:creationId xmlns:a16="http://schemas.microsoft.com/office/drawing/2014/main" id="{B995080B-EB17-47D5-9EF1-8FDF251C6A2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935561" y="5808088"/>
              <a:ext cx="274320" cy="24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a:extLst>
              <a:ext uri="{FF2B5EF4-FFF2-40B4-BE49-F238E27FC236}">
                <a16:creationId xmlns:a16="http://schemas.microsoft.com/office/drawing/2014/main" id="{B4C6E44A-5FA6-45D5-95D2-EDC6D8387F22}"/>
              </a:ext>
              <a:ext uri="{C183D7F6-B498-43B3-948B-1728B52AA6E4}">
                <adec:decorative xmlns:adec="http://schemas.microsoft.com/office/drawing/2017/decorative" val="1"/>
              </a:ext>
            </a:extLst>
          </p:cNvPr>
          <p:cNvGrpSpPr/>
          <p:nvPr/>
        </p:nvGrpSpPr>
        <p:grpSpPr>
          <a:xfrm>
            <a:off x="99675" y="4833053"/>
            <a:ext cx="4654527" cy="1862273"/>
            <a:chOff x="130155" y="4833053"/>
            <a:chExt cx="4654527" cy="1862273"/>
          </a:xfrm>
        </p:grpSpPr>
        <p:sp>
          <p:nvSpPr>
            <p:cNvPr id="271" name="Rectangle 270">
              <a:extLst>
                <a:ext uri="{FF2B5EF4-FFF2-40B4-BE49-F238E27FC236}">
                  <a16:creationId xmlns:a16="http://schemas.microsoft.com/office/drawing/2014/main" id="{89B2D9B2-1CB8-44EF-93F9-1BBCB550B483}"/>
                </a:ext>
              </a:extLst>
            </p:cNvPr>
            <p:cNvSpPr/>
            <p:nvPr/>
          </p:nvSpPr>
          <p:spPr bwMode="auto">
            <a:xfrm>
              <a:off x="130155" y="4833053"/>
              <a:ext cx="2219756" cy="1317629"/>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VMs</a:t>
              </a:r>
            </a:p>
          </p:txBody>
        </p:sp>
        <p:sp>
          <p:nvSpPr>
            <p:cNvPr id="250" name="Rectangle 249">
              <a:extLst>
                <a:ext uri="{FF2B5EF4-FFF2-40B4-BE49-F238E27FC236}">
                  <a16:creationId xmlns:a16="http://schemas.microsoft.com/office/drawing/2014/main" id="{8CFA902D-708C-43D9-8C05-C8E1BC613FBB}"/>
                </a:ext>
              </a:extLst>
            </p:cNvPr>
            <p:cNvSpPr/>
            <p:nvPr/>
          </p:nvSpPr>
          <p:spPr bwMode="auto">
            <a:xfrm>
              <a:off x="256492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servers</a:t>
              </a:r>
            </a:p>
          </p:txBody>
        </p:sp>
        <p:grpSp>
          <p:nvGrpSpPr>
            <p:cNvPr id="254" name="Group 253">
              <a:extLst>
                <a:ext uri="{FF2B5EF4-FFF2-40B4-BE49-F238E27FC236}">
                  <a16:creationId xmlns:a16="http://schemas.microsoft.com/office/drawing/2014/main" id="{226F0F13-6140-4B3B-9FBB-7F456D6C9A67}"/>
                </a:ext>
              </a:extLst>
            </p:cNvPr>
            <p:cNvGrpSpPr/>
            <p:nvPr/>
          </p:nvGrpSpPr>
          <p:grpSpPr>
            <a:xfrm>
              <a:off x="2737693" y="4909897"/>
              <a:ext cx="746434" cy="365760"/>
              <a:chOff x="1668757" y="5300934"/>
              <a:chExt cx="746434" cy="365760"/>
            </a:xfrm>
          </p:grpSpPr>
          <p:pic>
            <p:nvPicPr>
              <p:cNvPr id="262" name="Graphic 261">
                <a:extLst>
                  <a:ext uri="{FF2B5EF4-FFF2-40B4-BE49-F238E27FC236}">
                    <a16:creationId xmlns:a16="http://schemas.microsoft.com/office/drawing/2014/main" id="{228D8931-6967-4FB9-9C32-F343AE2D8E2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668757" y="5300934"/>
                <a:ext cx="365760" cy="365760"/>
              </a:xfrm>
              <a:prstGeom prst="rect">
                <a:avLst/>
              </a:prstGeom>
              <a:effectLst/>
            </p:spPr>
          </p:pic>
          <p:pic>
            <p:nvPicPr>
              <p:cNvPr id="263" name="Graphic 262">
                <a:extLst>
                  <a:ext uri="{FF2B5EF4-FFF2-40B4-BE49-F238E27FC236}">
                    <a16:creationId xmlns:a16="http://schemas.microsoft.com/office/drawing/2014/main" id="{35E837DE-3FA4-41FF-9798-C25532B0067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49431" y="5300934"/>
                <a:ext cx="365760" cy="365760"/>
              </a:xfrm>
              <a:prstGeom prst="rect">
                <a:avLst/>
              </a:prstGeom>
              <a:effectLst/>
            </p:spPr>
          </p:pic>
        </p:grpSp>
        <p:sp>
          <p:nvSpPr>
            <p:cNvPr id="255" name="Rectangle 254">
              <a:extLst>
                <a:ext uri="{FF2B5EF4-FFF2-40B4-BE49-F238E27FC236}">
                  <a16:creationId xmlns:a16="http://schemas.microsoft.com/office/drawing/2014/main" id="{A998F4B1-7B65-4BB8-B5A2-E38A69AFF8B1}"/>
                </a:ext>
              </a:extLst>
            </p:cNvPr>
            <p:cNvSpPr/>
            <p:nvPr/>
          </p:nvSpPr>
          <p:spPr bwMode="auto">
            <a:xfrm>
              <a:off x="3695026" y="4833054"/>
              <a:ext cx="1089544" cy="890378"/>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Azure Arc-enabled </a:t>
              </a:r>
              <a:b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800" b="0" i="0" u="none" strike="noStrike" kern="1200" cap="none" spc="0" normalizeH="0" baseline="0" noProof="0">
                  <a:ln>
                    <a:noFill/>
                  </a:ln>
                  <a:solidFill>
                    <a:srgbClr val="50E6FF"/>
                  </a:solidFill>
                  <a:effectLst/>
                  <a:uLnTx/>
                  <a:uFillTx/>
                  <a:latin typeface="Segoe UI Semibold"/>
                  <a:ea typeface="+mn-ea"/>
                  <a:cs typeface="Segoe UI" pitchFamily="34" charset="0"/>
                </a:rPr>
                <a:t>SQL servers</a:t>
              </a:r>
            </a:p>
          </p:txBody>
        </p:sp>
        <p:grpSp>
          <p:nvGrpSpPr>
            <p:cNvPr id="259" name="Group 258">
              <a:extLst>
                <a:ext uri="{FF2B5EF4-FFF2-40B4-BE49-F238E27FC236}">
                  <a16:creationId xmlns:a16="http://schemas.microsoft.com/office/drawing/2014/main" id="{45D1318A-301B-42EE-B936-1701372D4871}"/>
                </a:ext>
              </a:extLst>
            </p:cNvPr>
            <p:cNvGrpSpPr/>
            <p:nvPr/>
          </p:nvGrpSpPr>
          <p:grpSpPr>
            <a:xfrm>
              <a:off x="3867823" y="4914694"/>
              <a:ext cx="755350" cy="365760"/>
              <a:chOff x="1537459" y="5040405"/>
              <a:chExt cx="755350" cy="365760"/>
            </a:xfrm>
          </p:grpSpPr>
          <p:pic>
            <p:nvPicPr>
              <p:cNvPr id="260" name="Graphic 259" descr="Azure SQL">
                <a:extLst>
                  <a:ext uri="{FF2B5EF4-FFF2-40B4-BE49-F238E27FC236}">
                    <a16:creationId xmlns:a16="http://schemas.microsoft.com/office/drawing/2014/main" id="{A285DD5E-BD89-44F0-A964-A9F5BA35387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37459" y="5040405"/>
                <a:ext cx="365760" cy="365760"/>
              </a:xfrm>
              <a:prstGeom prst="rect">
                <a:avLst/>
              </a:prstGeom>
              <a:effectLst/>
            </p:spPr>
          </p:pic>
          <p:pic>
            <p:nvPicPr>
              <p:cNvPr id="261" name="Graphic 260" descr="Azure SQL">
                <a:extLst>
                  <a:ext uri="{FF2B5EF4-FFF2-40B4-BE49-F238E27FC236}">
                    <a16:creationId xmlns:a16="http://schemas.microsoft.com/office/drawing/2014/main" id="{C9A6F62C-4A99-47F9-9A70-120A545152B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27049" y="5040405"/>
                <a:ext cx="365760" cy="365760"/>
              </a:xfrm>
              <a:prstGeom prst="rect">
                <a:avLst/>
              </a:prstGeom>
              <a:effectLst/>
            </p:spPr>
          </p:pic>
        </p:grpSp>
        <p:sp>
          <p:nvSpPr>
            <p:cNvPr id="198" name="Rectangle 197">
              <a:extLst>
                <a:ext uri="{FF2B5EF4-FFF2-40B4-BE49-F238E27FC236}">
                  <a16:creationId xmlns:a16="http://schemas.microsoft.com/office/drawing/2014/main" id="{4462ADB2-FDF4-45A1-AF09-796643D40775}"/>
                </a:ext>
              </a:extLst>
            </p:cNvPr>
            <p:cNvSpPr/>
            <p:nvPr/>
          </p:nvSpPr>
          <p:spPr bwMode="auto">
            <a:xfrm>
              <a:off x="2564926" y="5776899"/>
              <a:ext cx="2219756" cy="373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 VMs</a:t>
              </a:r>
            </a:p>
          </p:txBody>
        </p:sp>
        <p:grpSp>
          <p:nvGrpSpPr>
            <p:cNvPr id="17" name="Group 16">
              <a:extLst>
                <a:ext uri="{FF2B5EF4-FFF2-40B4-BE49-F238E27FC236}">
                  <a16:creationId xmlns:a16="http://schemas.microsoft.com/office/drawing/2014/main" id="{D2D99571-324B-4823-8D18-1F4AB19AFB30}"/>
                </a:ext>
              </a:extLst>
            </p:cNvPr>
            <p:cNvGrpSpPr/>
            <p:nvPr/>
          </p:nvGrpSpPr>
          <p:grpSpPr>
            <a:xfrm>
              <a:off x="2561898" y="6219594"/>
              <a:ext cx="2219756" cy="455308"/>
              <a:chOff x="2433629" y="6242682"/>
              <a:chExt cx="2219756" cy="455308"/>
            </a:xfrm>
          </p:grpSpPr>
          <p:sp>
            <p:nvSpPr>
              <p:cNvPr id="320" name="Rectangle 319">
                <a:extLst>
                  <a:ext uri="{FF2B5EF4-FFF2-40B4-BE49-F238E27FC236}">
                    <a16:creationId xmlns:a16="http://schemas.microsoft.com/office/drawing/2014/main" id="{E7D89503-BE21-4833-B0E3-CAF92D57095E}"/>
                  </a:ext>
                </a:extLst>
              </p:cNvPr>
              <p:cNvSpPr/>
              <p:nvPr/>
            </p:nvSpPr>
            <p:spPr bwMode="auto">
              <a:xfrm>
                <a:off x="2433629" y="6242682"/>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Stack HCI</a:t>
                </a:r>
              </a:p>
            </p:txBody>
          </p:sp>
          <p:pic>
            <p:nvPicPr>
              <p:cNvPr id="321" name="Graphic 320">
                <a:extLst>
                  <a:ext uri="{FF2B5EF4-FFF2-40B4-BE49-F238E27FC236}">
                    <a16:creationId xmlns:a16="http://schemas.microsoft.com/office/drawing/2014/main" id="{0F400A20-2711-44AF-8D37-EA98C6085439}"/>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521247" y="6343571"/>
                <a:ext cx="274320" cy="274320"/>
              </a:xfrm>
              <a:prstGeom prst="rect">
                <a:avLst/>
              </a:prstGeom>
            </p:spPr>
          </p:pic>
        </p:grpSp>
        <p:sp>
          <p:nvSpPr>
            <p:cNvPr id="322" name="Rectangle 321">
              <a:extLst>
                <a:ext uri="{FF2B5EF4-FFF2-40B4-BE49-F238E27FC236}">
                  <a16:creationId xmlns:a16="http://schemas.microsoft.com/office/drawing/2014/main" id="{538C26DE-BF00-440E-A3C9-134739E11A8D}"/>
                </a:ext>
              </a:extLst>
            </p:cNvPr>
            <p:cNvSpPr/>
            <p:nvPr/>
          </p:nvSpPr>
          <p:spPr bwMode="auto">
            <a:xfrm>
              <a:off x="130155" y="6240018"/>
              <a:ext cx="2219756" cy="4553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a:t>
              </a:r>
            </a:p>
          </p:txBody>
        </p:sp>
        <p:pic>
          <p:nvPicPr>
            <p:cNvPr id="323" name="Graphic 322">
              <a:extLst>
                <a:ext uri="{FF2B5EF4-FFF2-40B4-BE49-F238E27FC236}">
                  <a16:creationId xmlns:a16="http://schemas.microsoft.com/office/drawing/2014/main" id="{51E349CA-6739-4C61-80E9-911FCF09272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64503" y="6340907"/>
              <a:ext cx="274320" cy="274320"/>
            </a:xfrm>
            <a:prstGeom prst="rect">
              <a:avLst/>
            </a:prstGeom>
          </p:spPr>
        </p:pic>
        <p:grpSp>
          <p:nvGrpSpPr>
            <p:cNvPr id="19" name="Group 18">
              <a:extLst>
                <a:ext uri="{FF2B5EF4-FFF2-40B4-BE49-F238E27FC236}">
                  <a16:creationId xmlns:a16="http://schemas.microsoft.com/office/drawing/2014/main" id="{E7773BC0-CCF7-4BF1-82EF-B8276163C76B}"/>
                </a:ext>
              </a:extLst>
            </p:cNvPr>
            <p:cNvGrpSpPr/>
            <p:nvPr/>
          </p:nvGrpSpPr>
          <p:grpSpPr>
            <a:xfrm>
              <a:off x="591244" y="5167953"/>
              <a:ext cx="1307845" cy="394535"/>
              <a:chOff x="675790" y="3064510"/>
              <a:chExt cx="1307845" cy="394535"/>
            </a:xfrm>
          </p:grpSpPr>
          <p:pic>
            <p:nvPicPr>
              <p:cNvPr id="329" name="Graphic 328" descr="Windows Virtual Machine icon">
                <a:extLst>
                  <a:ext uri="{FF2B5EF4-FFF2-40B4-BE49-F238E27FC236}">
                    <a16:creationId xmlns:a16="http://schemas.microsoft.com/office/drawing/2014/main" id="{F564962E-BBF9-43FB-BA0E-A6231BEE3D7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75790" y="3092876"/>
                <a:ext cx="365760" cy="365760"/>
              </a:xfrm>
              <a:prstGeom prst="rect">
                <a:avLst/>
              </a:prstGeom>
            </p:spPr>
          </p:pic>
          <p:pic>
            <p:nvPicPr>
              <p:cNvPr id="330" name="Graphic 329" descr="Linux machine icon">
                <a:extLst>
                  <a:ext uri="{FF2B5EF4-FFF2-40B4-BE49-F238E27FC236}">
                    <a16:creationId xmlns:a16="http://schemas.microsoft.com/office/drawing/2014/main" id="{7CAF1AA9-8FB3-4274-BBF1-B1C8B086124E}"/>
                  </a:ext>
                  <a:ext uri="{C183D7F6-B498-43B3-948B-1728B52AA6E4}">
                    <adec:decorative xmlns:adec="http://schemas.microsoft.com/office/drawing/2017/decorative" val="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139699" y="3093285"/>
                <a:ext cx="365760" cy="365760"/>
              </a:xfrm>
              <a:prstGeom prst="rect">
                <a:avLst/>
              </a:prstGeom>
            </p:spPr>
          </p:pic>
          <p:pic>
            <p:nvPicPr>
              <p:cNvPr id="331" name="Graphic 330">
                <a:extLst>
                  <a:ext uri="{FF2B5EF4-FFF2-40B4-BE49-F238E27FC236}">
                    <a16:creationId xmlns:a16="http://schemas.microsoft.com/office/drawing/2014/main" id="{DF6BC94E-755A-443F-A319-28FF6260F53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589510" y="3064510"/>
                <a:ext cx="394125" cy="394125"/>
              </a:xfrm>
              <a:prstGeom prst="rect">
                <a:avLst/>
              </a:prstGeom>
            </p:spPr>
          </p:pic>
        </p:grpSp>
        <p:pic>
          <p:nvPicPr>
            <p:cNvPr id="21" name="Graphic 20">
              <a:extLst>
                <a:ext uri="{FF2B5EF4-FFF2-40B4-BE49-F238E27FC236}">
                  <a16:creationId xmlns:a16="http://schemas.microsoft.com/office/drawing/2014/main" id="{51D453F6-0E79-4E60-BED3-995A70C3350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685298" y="5830651"/>
              <a:ext cx="274320" cy="274320"/>
            </a:xfrm>
            <a:prstGeom prst="rect">
              <a:avLst/>
            </a:prstGeom>
          </p:spPr>
        </p:pic>
      </p:grpSp>
      <p:sp>
        <p:nvSpPr>
          <p:cNvPr id="339" name="Rectangle 338">
            <a:extLst>
              <a:ext uri="{FF2B5EF4-FFF2-40B4-BE49-F238E27FC236}">
                <a16:creationId xmlns:a16="http://schemas.microsoft.com/office/drawing/2014/main" id="{78864CD6-E824-4CB6-9D81-1C1E09D24D20}"/>
              </a:ext>
            </a:extLst>
          </p:cNvPr>
          <p:cNvSpPr/>
          <p:nvPr/>
        </p:nvSpPr>
        <p:spPr bwMode="auto">
          <a:xfrm>
            <a:off x="342842" y="2733796"/>
            <a:ext cx="796185" cy="275259"/>
          </a:xfrm>
          <a:prstGeom prst="rect">
            <a:avLst/>
          </a:prstGeom>
          <a:solidFill>
            <a:srgbClr val="000000"/>
          </a:solidFill>
          <a:ln w="12700" cap="flat" cmpd="sng" algn="ctr">
            <a:solidFill>
              <a:schemeClr val="accent4"/>
            </a:solidFill>
            <a:prstDash val="sys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0E5D0"/>
                </a:solidFill>
                <a:effectLst/>
                <a:uLnTx/>
                <a:uFillTx/>
                <a:latin typeface="Segoe UI Semibold"/>
                <a:ea typeface="+mn-ea"/>
                <a:cs typeface="Segoe UI" pitchFamily="34" charset="0"/>
              </a:rPr>
              <a:t>Native Azure</a:t>
            </a:r>
          </a:p>
        </p:txBody>
      </p:sp>
      <p:cxnSp>
        <p:nvCxnSpPr>
          <p:cNvPr id="340" name="Connector: Elbow 339">
            <a:extLst>
              <a:ext uri="{FF2B5EF4-FFF2-40B4-BE49-F238E27FC236}">
                <a16:creationId xmlns:a16="http://schemas.microsoft.com/office/drawing/2014/main" id="{76B1C758-CA84-4CCB-97C2-942E3C4E4A56}"/>
              </a:ext>
              <a:ext uri="{C183D7F6-B498-43B3-948B-1728B52AA6E4}">
                <adec:decorative xmlns:adec="http://schemas.microsoft.com/office/drawing/2017/decorative" val="1"/>
              </a:ext>
            </a:extLst>
          </p:cNvPr>
          <p:cNvCxnSpPr>
            <a:cxnSpLocks/>
            <a:endCxn id="339" idx="0"/>
          </p:cNvCxnSpPr>
          <p:nvPr/>
        </p:nvCxnSpPr>
        <p:spPr>
          <a:xfrm rot="10800000" flipV="1">
            <a:off x="740936" y="2242600"/>
            <a:ext cx="5867259" cy="491196"/>
          </a:xfrm>
          <a:prstGeom prst="bentConnector2">
            <a:avLst/>
          </a:prstGeom>
          <a:ln w="1270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B887595-F70D-44B6-946B-B4996AC321CE}"/>
              </a:ext>
              <a:ext uri="{C183D7F6-B498-43B3-948B-1728B52AA6E4}">
                <adec:decorative xmlns:adec="http://schemas.microsoft.com/office/drawing/2017/decorative" val="1"/>
              </a:ext>
            </a:extLst>
          </p:cNvPr>
          <p:cNvCxnSpPr>
            <a:cxnSpLocks/>
          </p:cNvCxnSpPr>
          <p:nvPr/>
        </p:nvCxnSpPr>
        <p:spPr>
          <a:xfrm flipV="1">
            <a:off x="6603961" y="2080877"/>
            <a:ext cx="0" cy="165956"/>
          </a:xfrm>
          <a:prstGeom prst="line">
            <a:avLst/>
          </a:prstGeom>
          <a:ln w="12700">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AA47C549-185C-499D-9EA9-9EB5ECCADD0E}"/>
              </a:ext>
              <a:ext uri="{C183D7F6-B498-43B3-948B-1728B52AA6E4}">
                <adec:decorative xmlns:adec="http://schemas.microsoft.com/office/drawing/2017/decorative" val="1"/>
              </a:ext>
            </a:extLst>
          </p:cNvPr>
          <p:cNvGrpSpPr/>
          <p:nvPr/>
        </p:nvGrpSpPr>
        <p:grpSpPr>
          <a:xfrm>
            <a:off x="486109" y="3289585"/>
            <a:ext cx="11538497" cy="715780"/>
            <a:chOff x="5118997" y="3143365"/>
            <a:chExt cx="2191764" cy="796029"/>
          </a:xfrm>
        </p:grpSpPr>
        <p:sp>
          <p:nvSpPr>
            <p:cNvPr id="298" name="Rectangle 297">
              <a:extLst>
                <a:ext uri="{FF2B5EF4-FFF2-40B4-BE49-F238E27FC236}">
                  <a16:creationId xmlns:a16="http://schemas.microsoft.com/office/drawing/2014/main" id="{43045D75-0383-4BBB-B283-F7EB52A2D02A}"/>
                </a:ext>
              </a:extLst>
            </p:cNvPr>
            <p:cNvSpPr/>
            <p:nvPr/>
          </p:nvSpPr>
          <p:spPr bwMode="auto">
            <a:xfrm>
              <a:off x="5118997" y="3143365"/>
              <a:ext cx="2191764" cy="796029"/>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299" name="TextBox 298">
              <a:extLst>
                <a:ext uri="{FF2B5EF4-FFF2-40B4-BE49-F238E27FC236}">
                  <a16:creationId xmlns:a16="http://schemas.microsoft.com/office/drawing/2014/main" id="{324BBA1C-19FE-4356-99F8-8D1B3360C248}"/>
                </a:ext>
              </a:extLst>
            </p:cNvPr>
            <p:cNvSpPr txBox="1"/>
            <p:nvPr/>
          </p:nvSpPr>
          <p:spPr>
            <a:xfrm>
              <a:off x="5166742" y="3155868"/>
              <a:ext cx="2100031" cy="2224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Management &amp; Operations</a:t>
              </a:r>
            </a:p>
          </p:txBody>
        </p:sp>
      </p:grpSp>
      <p:grpSp>
        <p:nvGrpSpPr>
          <p:cNvPr id="4" name="Group 3">
            <a:extLst>
              <a:ext uri="{FF2B5EF4-FFF2-40B4-BE49-F238E27FC236}">
                <a16:creationId xmlns:a16="http://schemas.microsoft.com/office/drawing/2014/main" id="{AE25BF1F-2F14-46B2-8F91-3262C5C221CA}"/>
              </a:ext>
              <a:ext uri="{C183D7F6-B498-43B3-948B-1728B52AA6E4}">
                <adec:decorative xmlns:adec="http://schemas.microsoft.com/office/drawing/2017/decorative" val="1"/>
              </a:ext>
            </a:extLst>
          </p:cNvPr>
          <p:cNvGrpSpPr/>
          <p:nvPr/>
        </p:nvGrpSpPr>
        <p:grpSpPr>
          <a:xfrm>
            <a:off x="4001688" y="3487943"/>
            <a:ext cx="3980059" cy="499904"/>
            <a:chOff x="3984851" y="3596235"/>
            <a:chExt cx="3980059" cy="499904"/>
          </a:xfrm>
        </p:grpSpPr>
        <p:cxnSp>
          <p:nvCxnSpPr>
            <p:cNvPr id="274" name="Straight Connector 273">
              <a:extLst>
                <a:ext uri="{FF2B5EF4-FFF2-40B4-BE49-F238E27FC236}">
                  <a16:creationId xmlns:a16="http://schemas.microsoft.com/office/drawing/2014/main" id="{CD198384-1A69-49AA-9BD5-A86716D75515}"/>
                </a:ext>
                <a:ext uri="{C183D7F6-B498-43B3-948B-1728B52AA6E4}">
                  <adec:decorative xmlns:adec="http://schemas.microsoft.com/office/drawing/2017/decorative" val="1"/>
                </a:ext>
              </a:extLst>
            </p:cNvPr>
            <p:cNvCxnSpPr>
              <a:cxnSpLocks/>
              <a:stCxn id="276" idx="3"/>
              <a:endCxn id="277" idx="1"/>
            </p:cNvCxnSpPr>
            <p:nvPr/>
          </p:nvCxnSpPr>
          <p:spPr>
            <a:xfrm>
              <a:off x="5131453" y="3733395"/>
              <a:ext cx="731520" cy="13716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76" name="Graphic 275">
              <a:extLst>
                <a:ext uri="{FF2B5EF4-FFF2-40B4-BE49-F238E27FC236}">
                  <a16:creationId xmlns:a16="http://schemas.microsoft.com/office/drawing/2014/main" id="{529DDBA5-A6EF-4AC9-BA61-2427BEC6C1E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889241" y="3596235"/>
              <a:ext cx="242212" cy="274320"/>
            </a:xfrm>
            <a:prstGeom prst="rect">
              <a:avLst/>
            </a:prstGeom>
          </p:spPr>
        </p:pic>
        <p:pic>
          <p:nvPicPr>
            <p:cNvPr id="277" name="Graphic 276">
              <a:extLst>
                <a:ext uri="{FF2B5EF4-FFF2-40B4-BE49-F238E27FC236}">
                  <a16:creationId xmlns:a16="http://schemas.microsoft.com/office/drawing/2014/main" id="{0A6556DA-0D7A-48C7-88D7-BB951A2F744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89470" y="3751500"/>
              <a:ext cx="242212" cy="274320"/>
            </a:xfrm>
            <a:prstGeom prst="rect">
              <a:avLst/>
            </a:prstGeom>
          </p:spPr>
        </p:pic>
        <p:pic>
          <p:nvPicPr>
            <p:cNvPr id="279" name="Graphic 278">
              <a:extLst>
                <a:ext uri="{FF2B5EF4-FFF2-40B4-BE49-F238E27FC236}">
                  <a16:creationId xmlns:a16="http://schemas.microsoft.com/office/drawing/2014/main" id="{92E8316A-EFA5-44DC-8ABC-BC73D0230A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58520" y="3616630"/>
              <a:ext cx="242212" cy="274320"/>
            </a:xfrm>
            <a:prstGeom prst="rect">
              <a:avLst/>
            </a:prstGeom>
          </p:spPr>
        </p:pic>
        <p:cxnSp>
          <p:nvCxnSpPr>
            <p:cNvPr id="283" name="Straight Connector 282">
              <a:extLst>
                <a:ext uri="{FF2B5EF4-FFF2-40B4-BE49-F238E27FC236}">
                  <a16:creationId xmlns:a16="http://schemas.microsoft.com/office/drawing/2014/main" id="{14CE1E35-61E4-4722-9C33-C2977BB92ADE}"/>
                </a:ext>
                <a:ext uri="{C183D7F6-B498-43B3-948B-1728B52AA6E4}">
                  <adec:decorative xmlns:adec="http://schemas.microsoft.com/office/drawing/2017/decorative" val="1"/>
                </a:ext>
              </a:extLst>
            </p:cNvPr>
            <p:cNvCxnSpPr>
              <a:cxnSpLocks/>
              <a:stCxn id="277" idx="3"/>
              <a:endCxn id="279" idx="1"/>
            </p:cNvCxnSpPr>
            <p:nvPr/>
          </p:nvCxnSpPr>
          <p:spPr>
            <a:xfrm flipV="1">
              <a:off x="6131682" y="3753790"/>
              <a:ext cx="726838" cy="13487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E7220BF-E0B5-4C5D-B5A7-8E674E231D64}"/>
                </a:ext>
                <a:ext uri="{C183D7F6-B498-43B3-948B-1728B52AA6E4}">
                  <adec:decorative xmlns:adec="http://schemas.microsoft.com/office/drawing/2017/decorative" val="1"/>
                </a:ext>
              </a:extLst>
            </p:cNvPr>
            <p:cNvCxnSpPr>
              <a:cxnSpLocks/>
            </p:cNvCxnSpPr>
            <p:nvPr/>
          </p:nvCxnSpPr>
          <p:spPr>
            <a:xfrm>
              <a:off x="5141613" y="3660072"/>
              <a:ext cx="1692425" cy="0"/>
            </a:xfrm>
            <a:prstGeom prst="line">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1CB32A63-5D1F-4DA3-8946-CDDADC09A777}"/>
                </a:ext>
              </a:extLst>
            </p:cNvPr>
            <p:cNvSpPr txBox="1"/>
            <p:nvPr/>
          </p:nvSpPr>
          <p:spPr>
            <a:xfrm>
              <a:off x="4920491" y="3896084"/>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296" name="TextBox 295">
              <a:extLst>
                <a:ext uri="{FF2B5EF4-FFF2-40B4-BE49-F238E27FC236}">
                  <a16:creationId xmlns:a16="http://schemas.microsoft.com/office/drawing/2014/main" id="{274227B2-B9D0-42CE-B5A6-AEFF66803CF8}"/>
                </a:ext>
              </a:extLst>
            </p:cNvPr>
            <p:cNvSpPr txBox="1"/>
            <p:nvPr/>
          </p:nvSpPr>
          <p:spPr>
            <a:xfrm>
              <a:off x="3984851" y="3635691"/>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a:t>
              </a:r>
            </a:p>
          </p:txBody>
        </p:sp>
        <p:sp>
          <p:nvSpPr>
            <p:cNvPr id="297" name="TextBox 296">
              <a:extLst>
                <a:ext uri="{FF2B5EF4-FFF2-40B4-BE49-F238E27FC236}">
                  <a16:creationId xmlns:a16="http://schemas.microsoft.com/office/drawing/2014/main" id="{B349A0C5-3110-4308-B614-8DCA37B608AF}"/>
                </a:ext>
              </a:extLst>
            </p:cNvPr>
            <p:cNvSpPr txBox="1"/>
            <p:nvPr/>
          </p:nvSpPr>
          <p:spPr>
            <a:xfrm>
              <a:off x="6861044" y="3632576"/>
              <a:ext cx="1103866" cy="20005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341" name="Straight Connector 340">
            <a:extLst>
              <a:ext uri="{FF2B5EF4-FFF2-40B4-BE49-F238E27FC236}">
                <a16:creationId xmlns:a16="http://schemas.microsoft.com/office/drawing/2014/main" id="{2F0C9DED-662F-4948-869F-34BF632EFC0B}"/>
              </a:ext>
              <a:ext uri="{C183D7F6-B498-43B3-948B-1728B52AA6E4}">
                <adec:decorative xmlns:adec="http://schemas.microsoft.com/office/drawing/2017/decorative" val="1"/>
              </a:ext>
            </a:extLst>
          </p:cNvPr>
          <p:cNvCxnSpPr>
            <a:cxnSpLocks/>
          </p:cNvCxnSpPr>
          <p:nvPr/>
        </p:nvCxnSpPr>
        <p:spPr>
          <a:xfrm flipV="1">
            <a:off x="3095772" y="4005365"/>
            <a:ext cx="0" cy="827688"/>
          </a:xfrm>
          <a:prstGeom prst="line">
            <a:avLst/>
          </a:prstGeom>
          <a:ln w="12700">
            <a:solidFill>
              <a:schemeClr val="accent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3C30A4E1-D735-4DFB-B02D-529A01C44516}"/>
              </a:ext>
              <a:ext uri="{C183D7F6-B498-43B3-948B-1728B52AA6E4}">
                <adec:decorative xmlns:adec="http://schemas.microsoft.com/office/drawing/2017/decorative" val="1"/>
              </a:ext>
            </a:extLst>
          </p:cNvPr>
          <p:cNvCxnSpPr>
            <a:cxnSpLocks/>
          </p:cNvCxnSpPr>
          <p:nvPr/>
        </p:nvCxnSpPr>
        <p:spPr>
          <a:xfrm flipV="1">
            <a:off x="4223969" y="4005365"/>
            <a:ext cx="0" cy="827688"/>
          </a:xfrm>
          <a:prstGeom prst="line">
            <a:avLst/>
          </a:prstGeom>
          <a:ln w="12700">
            <a:solidFill>
              <a:schemeClr val="accent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06E98DAD-808D-4800-9644-EE96FB70A7EE}"/>
              </a:ext>
              <a:ext uri="{C183D7F6-B498-43B3-948B-1728B52AA6E4}">
                <adec:decorative xmlns:adec="http://schemas.microsoft.com/office/drawing/2017/decorative" val="1"/>
              </a:ext>
            </a:extLst>
          </p:cNvPr>
          <p:cNvCxnSpPr>
            <a:cxnSpLocks/>
          </p:cNvCxnSpPr>
          <p:nvPr/>
        </p:nvCxnSpPr>
        <p:spPr>
          <a:xfrm flipV="1">
            <a:off x="5502875" y="4005365"/>
            <a:ext cx="0" cy="827688"/>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B01F82F8-CF9C-40B0-A485-BB43159363FC}"/>
              </a:ext>
              <a:ext uri="{C183D7F6-B498-43B3-948B-1728B52AA6E4}">
                <adec:decorative xmlns:adec="http://schemas.microsoft.com/office/drawing/2017/decorative" val="1"/>
              </a:ext>
            </a:extLst>
          </p:cNvPr>
          <p:cNvCxnSpPr>
            <a:cxnSpLocks/>
          </p:cNvCxnSpPr>
          <p:nvPr/>
        </p:nvCxnSpPr>
        <p:spPr>
          <a:xfrm flipV="1">
            <a:off x="6631072" y="4005365"/>
            <a:ext cx="0" cy="827688"/>
          </a:xfrm>
          <a:prstGeom prst="line">
            <a:avLst/>
          </a:prstGeom>
          <a:ln w="12700">
            <a:solidFill>
              <a:srgbClr val="9BF00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659537DC-041E-4358-8415-C4E156333C67}"/>
              </a:ext>
              <a:ext uri="{C183D7F6-B498-43B3-948B-1728B52AA6E4}">
                <adec:decorative xmlns:adec="http://schemas.microsoft.com/office/drawing/2017/decorative" val="1"/>
              </a:ext>
            </a:extLst>
          </p:cNvPr>
          <p:cNvCxnSpPr>
            <a:cxnSpLocks/>
          </p:cNvCxnSpPr>
          <p:nvPr/>
        </p:nvCxnSpPr>
        <p:spPr>
          <a:xfrm flipV="1">
            <a:off x="7909978" y="4005365"/>
            <a:ext cx="0" cy="827688"/>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60426AB-4CC9-4B78-967D-8DEB99D0CD2C}"/>
              </a:ext>
              <a:ext uri="{C183D7F6-B498-43B3-948B-1728B52AA6E4}">
                <adec:decorative xmlns:adec="http://schemas.microsoft.com/office/drawing/2017/decorative" val="1"/>
              </a:ext>
            </a:extLst>
          </p:cNvPr>
          <p:cNvCxnSpPr>
            <a:cxnSpLocks/>
          </p:cNvCxnSpPr>
          <p:nvPr/>
        </p:nvCxnSpPr>
        <p:spPr>
          <a:xfrm flipV="1">
            <a:off x="9038175" y="4005365"/>
            <a:ext cx="0" cy="827688"/>
          </a:xfrm>
          <a:prstGeom prst="line">
            <a:avLst/>
          </a:prstGeom>
          <a:ln w="12700">
            <a:solidFill>
              <a:srgbClr val="EF31CB"/>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37F76E4-925F-46BA-9F25-AE07DC1C6700}"/>
              </a:ext>
              <a:ext uri="{C183D7F6-B498-43B3-948B-1728B52AA6E4}">
                <adec:decorative xmlns:adec="http://schemas.microsoft.com/office/drawing/2017/decorative" val="1"/>
              </a:ext>
            </a:extLst>
          </p:cNvPr>
          <p:cNvCxnSpPr>
            <a:cxnSpLocks/>
          </p:cNvCxnSpPr>
          <p:nvPr/>
        </p:nvCxnSpPr>
        <p:spPr>
          <a:xfrm flipV="1">
            <a:off x="10317081" y="4005365"/>
            <a:ext cx="0" cy="827688"/>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8967D22-B108-437B-86FD-84DACE9552E2}"/>
              </a:ext>
              <a:ext uri="{C183D7F6-B498-43B3-948B-1728B52AA6E4}">
                <adec:decorative xmlns:adec="http://schemas.microsoft.com/office/drawing/2017/decorative" val="1"/>
              </a:ext>
            </a:extLst>
          </p:cNvPr>
          <p:cNvCxnSpPr>
            <a:cxnSpLocks/>
          </p:cNvCxnSpPr>
          <p:nvPr/>
        </p:nvCxnSpPr>
        <p:spPr>
          <a:xfrm flipV="1">
            <a:off x="11445278" y="4005365"/>
            <a:ext cx="0" cy="827688"/>
          </a:xfrm>
          <a:prstGeom prst="line">
            <a:avLst/>
          </a:prstGeom>
          <a:ln w="12700">
            <a:solidFill>
              <a:srgbClr val="FF0000"/>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BD56622-A11A-4F38-947F-3CB1E8739A69}"/>
              </a:ext>
              <a:ext uri="{C183D7F6-B498-43B3-948B-1728B52AA6E4}">
                <adec:decorative xmlns:adec="http://schemas.microsoft.com/office/drawing/2017/decorative" val="1"/>
              </a:ext>
            </a:extLst>
          </p:cNvPr>
          <p:cNvGrpSpPr/>
          <p:nvPr/>
        </p:nvGrpSpPr>
        <p:grpSpPr>
          <a:xfrm>
            <a:off x="486112" y="4266657"/>
            <a:ext cx="1443522" cy="336772"/>
            <a:chOff x="934781" y="4200245"/>
            <a:chExt cx="1443522" cy="336772"/>
          </a:xfrm>
        </p:grpSpPr>
        <p:sp>
          <p:nvSpPr>
            <p:cNvPr id="352" name="Rectangle 351">
              <a:extLst>
                <a:ext uri="{FF2B5EF4-FFF2-40B4-BE49-F238E27FC236}">
                  <a16:creationId xmlns:a16="http://schemas.microsoft.com/office/drawing/2014/main" id="{DA20583D-E16E-4A3E-82BB-577B61EC01FC}"/>
                </a:ext>
              </a:extLst>
            </p:cNvPr>
            <p:cNvSpPr/>
            <p:nvPr/>
          </p:nvSpPr>
          <p:spPr bwMode="auto">
            <a:xfrm>
              <a:off x="934781" y="4200245"/>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53" name="Graphic 352">
              <a:extLst>
                <a:ext uri="{FF2B5EF4-FFF2-40B4-BE49-F238E27FC236}">
                  <a16:creationId xmlns:a16="http://schemas.microsoft.com/office/drawing/2014/main" id="{6F34D998-2B0B-436B-8B70-600C1B0DB7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927" y="4221714"/>
              <a:ext cx="242212" cy="274320"/>
            </a:xfrm>
            <a:prstGeom prst="rect">
              <a:avLst/>
            </a:prstGeom>
          </p:spPr>
        </p:pic>
      </p:grpSp>
      <p:grpSp>
        <p:nvGrpSpPr>
          <p:cNvPr id="354" name="Group 353">
            <a:extLst>
              <a:ext uri="{FF2B5EF4-FFF2-40B4-BE49-F238E27FC236}">
                <a16:creationId xmlns:a16="http://schemas.microsoft.com/office/drawing/2014/main" id="{2065ED64-8102-42E4-904B-C40445CCA299}"/>
              </a:ext>
              <a:ext uri="{C183D7F6-B498-43B3-948B-1728B52AA6E4}">
                <adec:decorative xmlns:adec="http://schemas.microsoft.com/office/drawing/2017/decorative" val="1"/>
              </a:ext>
            </a:extLst>
          </p:cNvPr>
          <p:cNvGrpSpPr/>
          <p:nvPr/>
        </p:nvGrpSpPr>
        <p:grpSpPr>
          <a:xfrm>
            <a:off x="2920768" y="4266433"/>
            <a:ext cx="1443522" cy="336772"/>
            <a:chOff x="934781" y="4200245"/>
            <a:chExt cx="1443522" cy="336772"/>
          </a:xfrm>
        </p:grpSpPr>
        <p:sp>
          <p:nvSpPr>
            <p:cNvPr id="355" name="Rectangle 354">
              <a:extLst>
                <a:ext uri="{FF2B5EF4-FFF2-40B4-BE49-F238E27FC236}">
                  <a16:creationId xmlns:a16="http://schemas.microsoft.com/office/drawing/2014/main" id="{EC656166-0719-4160-AB5A-29F6BE904EBD}"/>
                </a:ext>
              </a:extLst>
            </p:cNvPr>
            <p:cNvSpPr/>
            <p:nvPr/>
          </p:nvSpPr>
          <p:spPr bwMode="auto">
            <a:xfrm>
              <a:off x="934781" y="4200245"/>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56" name="Graphic 355">
              <a:extLst>
                <a:ext uri="{FF2B5EF4-FFF2-40B4-BE49-F238E27FC236}">
                  <a16:creationId xmlns:a16="http://schemas.microsoft.com/office/drawing/2014/main" id="{ED9D6824-ECD8-49F3-AFBC-2532C83BF2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927" y="4221714"/>
              <a:ext cx="242212" cy="274320"/>
            </a:xfrm>
            <a:prstGeom prst="rect">
              <a:avLst/>
            </a:prstGeom>
          </p:spPr>
        </p:pic>
      </p:grpSp>
      <p:grpSp>
        <p:nvGrpSpPr>
          <p:cNvPr id="363" name="Group 362">
            <a:extLst>
              <a:ext uri="{FF2B5EF4-FFF2-40B4-BE49-F238E27FC236}">
                <a16:creationId xmlns:a16="http://schemas.microsoft.com/office/drawing/2014/main" id="{540B918C-BEA1-4837-B19A-D81CC3401751}"/>
              </a:ext>
              <a:ext uri="{C183D7F6-B498-43B3-948B-1728B52AA6E4}">
                <adec:decorative xmlns:adec="http://schemas.microsoft.com/office/drawing/2017/decorative" val="1"/>
              </a:ext>
            </a:extLst>
          </p:cNvPr>
          <p:cNvGrpSpPr/>
          <p:nvPr/>
        </p:nvGrpSpPr>
        <p:grpSpPr>
          <a:xfrm>
            <a:off x="5342006" y="4266433"/>
            <a:ext cx="1443522" cy="336772"/>
            <a:chOff x="934781" y="4200245"/>
            <a:chExt cx="1443522" cy="336772"/>
          </a:xfrm>
        </p:grpSpPr>
        <p:sp>
          <p:nvSpPr>
            <p:cNvPr id="364" name="Rectangle 363">
              <a:extLst>
                <a:ext uri="{FF2B5EF4-FFF2-40B4-BE49-F238E27FC236}">
                  <a16:creationId xmlns:a16="http://schemas.microsoft.com/office/drawing/2014/main" id="{472B550F-82B3-4795-A604-EB16B6E58A53}"/>
                </a:ext>
              </a:extLst>
            </p:cNvPr>
            <p:cNvSpPr/>
            <p:nvPr/>
          </p:nvSpPr>
          <p:spPr bwMode="auto">
            <a:xfrm>
              <a:off x="934781" y="4200245"/>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65" name="Graphic 364">
              <a:extLst>
                <a:ext uri="{FF2B5EF4-FFF2-40B4-BE49-F238E27FC236}">
                  <a16:creationId xmlns:a16="http://schemas.microsoft.com/office/drawing/2014/main" id="{09523006-A023-4B0E-8FF1-E81D644E37E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927" y="4221714"/>
              <a:ext cx="242212" cy="274320"/>
            </a:xfrm>
            <a:prstGeom prst="rect">
              <a:avLst/>
            </a:prstGeom>
          </p:spPr>
        </p:pic>
      </p:grpSp>
      <p:grpSp>
        <p:nvGrpSpPr>
          <p:cNvPr id="366" name="Group 365">
            <a:extLst>
              <a:ext uri="{FF2B5EF4-FFF2-40B4-BE49-F238E27FC236}">
                <a16:creationId xmlns:a16="http://schemas.microsoft.com/office/drawing/2014/main" id="{8AC76555-9A7B-4EE6-8BDD-B538AFEE8568}"/>
              </a:ext>
              <a:ext uri="{C183D7F6-B498-43B3-948B-1728B52AA6E4}">
                <adec:decorative xmlns:adec="http://schemas.microsoft.com/office/drawing/2017/decorative" val="1"/>
              </a:ext>
            </a:extLst>
          </p:cNvPr>
          <p:cNvGrpSpPr/>
          <p:nvPr/>
        </p:nvGrpSpPr>
        <p:grpSpPr>
          <a:xfrm>
            <a:off x="7749698" y="4266433"/>
            <a:ext cx="1443522" cy="336772"/>
            <a:chOff x="934781" y="4200245"/>
            <a:chExt cx="1443522" cy="336772"/>
          </a:xfrm>
        </p:grpSpPr>
        <p:sp>
          <p:nvSpPr>
            <p:cNvPr id="367" name="Rectangle 366">
              <a:extLst>
                <a:ext uri="{FF2B5EF4-FFF2-40B4-BE49-F238E27FC236}">
                  <a16:creationId xmlns:a16="http://schemas.microsoft.com/office/drawing/2014/main" id="{24ECE0AA-5457-4FA1-96C1-1FBB5BBB64EE}"/>
                </a:ext>
              </a:extLst>
            </p:cNvPr>
            <p:cNvSpPr/>
            <p:nvPr/>
          </p:nvSpPr>
          <p:spPr bwMode="auto">
            <a:xfrm>
              <a:off x="934781" y="4200245"/>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68" name="Graphic 367">
              <a:extLst>
                <a:ext uri="{FF2B5EF4-FFF2-40B4-BE49-F238E27FC236}">
                  <a16:creationId xmlns:a16="http://schemas.microsoft.com/office/drawing/2014/main" id="{A3E39A4F-95C4-4BC7-8B04-9F5ED8F8B8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927" y="4221714"/>
              <a:ext cx="242212" cy="274320"/>
            </a:xfrm>
            <a:prstGeom prst="rect">
              <a:avLst/>
            </a:prstGeom>
          </p:spPr>
        </p:pic>
      </p:grpSp>
      <p:grpSp>
        <p:nvGrpSpPr>
          <p:cNvPr id="369" name="Group 368">
            <a:extLst>
              <a:ext uri="{FF2B5EF4-FFF2-40B4-BE49-F238E27FC236}">
                <a16:creationId xmlns:a16="http://schemas.microsoft.com/office/drawing/2014/main" id="{FF1C7C9B-AC58-4330-B064-844048B748D5}"/>
              </a:ext>
              <a:ext uri="{C183D7F6-B498-43B3-948B-1728B52AA6E4}">
                <adec:decorative xmlns:adec="http://schemas.microsoft.com/office/drawing/2017/decorative" val="1"/>
              </a:ext>
            </a:extLst>
          </p:cNvPr>
          <p:cNvGrpSpPr/>
          <p:nvPr/>
        </p:nvGrpSpPr>
        <p:grpSpPr>
          <a:xfrm>
            <a:off x="10164166" y="4266433"/>
            <a:ext cx="1443522" cy="336772"/>
            <a:chOff x="934781" y="4200245"/>
            <a:chExt cx="1443522" cy="336772"/>
          </a:xfrm>
        </p:grpSpPr>
        <p:sp>
          <p:nvSpPr>
            <p:cNvPr id="370" name="Rectangle 369">
              <a:extLst>
                <a:ext uri="{FF2B5EF4-FFF2-40B4-BE49-F238E27FC236}">
                  <a16:creationId xmlns:a16="http://schemas.microsoft.com/office/drawing/2014/main" id="{B00BA308-A5E5-441D-BA03-A5B39A2DAA03}"/>
                </a:ext>
              </a:extLst>
            </p:cNvPr>
            <p:cNvSpPr/>
            <p:nvPr/>
          </p:nvSpPr>
          <p:spPr bwMode="auto">
            <a:xfrm>
              <a:off x="934781" y="4200245"/>
              <a:ext cx="1443522" cy="336772"/>
            </a:xfrm>
            <a:prstGeom prst="rect">
              <a:avLst/>
            </a:prstGeom>
            <a:solidFill>
              <a:srgbClr val="000000"/>
            </a:solidFill>
            <a:ln w="952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p:txBody>
        </p:sp>
        <p:pic>
          <p:nvPicPr>
            <p:cNvPr id="371" name="Graphic 370">
              <a:extLst>
                <a:ext uri="{FF2B5EF4-FFF2-40B4-BE49-F238E27FC236}">
                  <a16:creationId xmlns:a16="http://schemas.microsoft.com/office/drawing/2014/main" id="{0C57F3A2-AAE9-4605-ADF6-267066CD4B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927" y="4221714"/>
              <a:ext cx="242212" cy="274320"/>
            </a:xfrm>
            <a:prstGeom prst="rect">
              <a:avLst/>
            </a:prstGeom>
          </p:spPr>
        </p:pic>
      </p:grpSp>
      <p:cxnSp>
        <p:nvCxnSpPr>
          <p:cNvPr id="372" name="Connector: Elbow 371">
            <a:extLst>
              <a:ext uri="{FF2B5EF4-FFF2-40B4-BE49-F238E27FC236}">
                <a16:creationId xmlns:a16="http://schemas.microsoft.com/office/drawing/2014/main" id="{3DE435C5-302D-44AF-95A3-658053C9588B}"/>
              </a:ext>
              <a:ext uri="{C183D7F6-B498-43B3-948B-1728B52AA6E4}">
                <adec:decorative xmlns:adec="http://schemas.microsoft.com/office/drawing/2017/decorative" val="1"/>
              </a:ext>
            </a:extLst>
          </p:cNvPr>
          <p:cNvCxnSpPr>
            <a:cxnSpLocks/>
            <a:endCxn id="388" idx="1"/>
          </p:cNvCxnSpPr>
          <p:nvPr/>
        </p:nvCxnSpPr>
        <p:spPr>
          <a:xfrm rot="5400000" flipH="1" flipV="1">
            <a:off x="2196224" y="2623756"/>
            <a:ext cx="699729" cy="631930"/>
          </a:xfrm>
          <a:prstGeom prst="bentConnector2">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1933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506B56D2-D93D-4517-A8DB-9FE85C88FCD5}"/>
              </a:ext>
            </a:extLst>
          </p:cNvPr>
          <p:cNvSpPr/>
          <p:nvPr/>
        </p:nvSpPr>
        <p:spPr bwMode="auto">
          <a:xfrm>
            <a:off x="3039912" y="1947797"/>
            <a:ext cx="4763802" cy="423864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vSphere Infrastructure</a:t>
            </a:r>
          </a:p>
        </p:txBody>
      </p:sp>
      <p:sp>
        <p:nvSpPr>
          <p:cNvPr id="49" name="Freeform: Shape 48">
            <a:extLst>
              <a:ext uri="{FF2B5EF4-FFF2-40B4-BE49-F238E27FC236}">
                <a16:creationId xmlns:a16="http://schemas.microsoft.com/office/drawing/2014/main" id="{B5D6DD58-211F-4202-9CBD-6AF73DB59F42}"/>
              </a:ext>
              <a:ext uri="{C183D7F6-B498-43B3-948B-1728B52AA6E4}">
                <adec:decorative xmlns:adec="http://schemas.microsoft.com/office/drawing/2017/decorative" val="1"/>
              </a:ext>
            </a:extLst>
          </p:cNvPr>
          <p:cNvSpPr/>
          <p:nvPr/>
        </p:nvSpPr>
        <p:spPr>
          <a:xfrm>
            <a:off x="4739705" y="2876662"/>
            <a:ext cx="643365" cy="628739"/>
          </a:xfrm>
          <a:custGeom>
            <a:avLst/>
            <a:gdLst>
              <a:gd name="connsiteX0" fmla="*/ 88297 w 285750"/>
              <a:gd name="connsiteY0" fmla="*/ 56578 h 285750"/>
              <a:gd name="connsiteX1" fmla="*/ 102775 w 285750"/>
              <a:gd name="connsiteY1" fmla="*/ 23813 h 285750"/>
              <a:gd name="connsiteX2" fmla="*/ 98774 w 285750"/>
              <a:gd name="connsiteY2" fmla="*/ 23813 h 285750"/>
              <a:gd name="connsiteX3" fmla="*/ 86392 w 285750"/>
              <a:gd name="connsiteY3" fmla="*/ 52006 h 285750"/>
              <a:gd name="connsiteX4" fmla="*/ 73914 w 285750"/>
              <a:gd name="connsiteY4" fmla="*/ 23813 h 285750"/>
              <a:gd name="connsiteX5" fmla="*/ 69818 w 285750"/>
              <a:gd name="connsiteY5" fmla="*/ 23813 h 285750"/>
              <a:gd name="connsiteX6" fmla="*/ 84296 w 285750"/>
              <a:gd name="connsiteY6" fmla="*/ 56578 h 285750"/>
              <a:gd name="connsiteX7" fmla="*/ 88297 w 285750"/>
              <a:gd name="connsiteY7" fmla="*/ 56578 h 285750"/>
              <a:gd name="connsiteX8" fmla="*/ 107918 w 285750"/>
              <a:gd name="connsiteY8" fmla="*/ 56578 h 285750"/>
              <a:gd name="connsiteX9" fmla="*/ 111538 w 285750"/>
              <a:gd name="connsiteY9" fmla="*/ 56578 h 285750"/>
              <a:gd name="connsiteX10" fmla="*/ 111538 w 285750"/>
              <a:gd name="connsiteY10" fmla="*/ 31909 h 285750"/>
              <a:gd name="connsiteX11" fmla="*/ 107918 w 285750"/>
              <a:gd name="connsiteY11" fmla="*/ 31909 h 285750"/>
              <a:gd name="connsiteX12" fmla="*/ 107918 w 285750"/>
              <a:gd name="connsiteY12" fmla="*/ 56578 h 285750"/>
              <a:gd name="connsiteX13" fmla="*/ 109728 w 285750"/>
              <a:gd name="connsiteY13" fmla="*/ 27432 h 285750"/>
              <a:gd name="connsiteX14" fmla="*/ 112109 w 285750"/>
              <a:gd name="connsiteY14" fmla="*/ 25051 h 285750"/>
              <a:gd name="connsiteX15" fmla="*/ 109728 w 285750"/>
              <a:gd name="connsiteY15" fmla="*/ 22670 h 285750"/>
              <a:gd name="connsiteX16" fmla="*/ 107347 w 285750"/>
              <a:gd name="connsiteY16" fmla="*/ 25051 h 285750"/>
              <a:gd name="connsiteX17" fmla="*/ 109728 w 285750"/>
              <a:gd name="connsiteY17" fmla="*/ 27432 h 285750"/>
              <a:gd name="connsiteX18" fmla="*/ 122587 w 285750"/>
              <a:gd name="connsiteY18" fmla="*/ 42767 h 285750"/>
              <a:gd name="connsiteX19" fmla="*/ 132112 w 285750"/>
              <a:gd name="connsiteY19" fmla="*/ 34480 h 285750"/>
              <a:gd name="connsiteX20" fmla="*/ 132112 w 285750"/>
              <a:gd name="connsiteY20" fmla="*/ 31337 h 285750"/>
              <a:gd name="connsiteX21" fmla="*/ 122587 w 285750"/>
              <a:gd name="connsiteY21" fmla="*/ 36767 h 285750"/>
              <a:gd name="connsiteX22" fmla="*/ 122587 w 285750"/>
              <a:gd name="connsiteY22" fmla="*/ 31909 h 285750"/>
              <a:gd name="connsiteX23" fmla="*/ 118967 w 285750"/>
              <a:gd name="connsiteY23" fmla="*/ 31909 h 285750"/>
              <a:gd name="connsiteX24" fmla="*/ 118967 w 285750"/>
              <a:gd name="connsiteY24" fmla="*/ 56578 h 285750"/>
              <a:gd name="connsiteX25" fmla="*/ 122587 w 285750"/>
              <a:gd name="connsiteY25" fmla="*/ 56578 h 285750"/>
              <a:gd name="connsiteX26" fmla="*/ 122587 w 285750"/>
              <a:gd name="connsiteY26" fmla="*/ 42767 h 285750"/>
              <a:gd name="connsiteX27" fmla="*/ 139065 w 285750"/>
              <a:gd name="connsiteY27" fmla="*/ 50864 h 285750"/>
              <a:gd name="connsiteX28" fmla="*/ 145066 w 285750"/>
              <a:gd name="connsiteY28" fmla="*/ 57150 h 285750"/>
              <a:gd name="connsiteX29" fmla="*/ 149638 w 285750"/>
              <a:gd name="connsiteY29" fmla="*/ 55531 h 285750"/>
              <a:gd name="connsiteX30" fmla="*/ 147828 w 285750"/>
              <a:gd name="connsiteY30" fmla="*/ 52864 h 285750"/>
              <a:gd name="connsiteX31" fmla="*/ 145256 w 285750"/>
              <a:gd name="connsiteY31" fmla="*/ 53816 h 285750"/>
              <a:gd name="connsiteX32" fmla="*/ 142589 w 285750"/>
              <a:gd name="connsiteY32" fmla="*/ 50673 h 285750"/>
              <a:gd name="connsiteX33" fmla="*/ 142589 w 285750"/>
              <a:gd name="connsiteY33" fmla="*/ 34957 h 285750"/>
              <a:gd name="connsiteX34" fmla="*/ 148685 w 285750"/>
              <a:gd name="connsiteY34" fmla="*/ 34957 h 285750"/>
              <a:gd name="connsiteX35" fmla="*/ 148685 w 285750"/>
              <a:gd name="connsiteY35" fmla="*/ 31718 h 285750"/>
              <a:gd name="connsiteX36" fmla="*/ 142589 w 285750"/>
              <a:gd name="connsiteY36" fmla="*/ 31718 h 285750"/>
              <a:gd name="connsiteX37" fmla="*/ 142589 w 285750"/>
              <a:gd name="connsiteY37" fmla="*/ 24955 h 285750"/>
              <a:gd name="connsiteX38" fmla="*/ 138970 w 285750"/>
              <a:gd name="connsiteY38" fmla="*/ 24955 h 285750"/>
              <a:gd name="connsiteX39" fmla="*/ 138970 w 285750"/>
              <a:gd name="connsiteY39" fmla="*/ 31718 h 285750"/>
              <a:gd name="connsiteX40" fmla="*/ 135065 w 285750"/>
              <a:gd name="connsiteY40" fmla="*/ 31718 h 285750"/>
              <a:gd name="connsiteX41" fmla="*/ 135065 w 285750"/>
              <a:gd name="connsiteY41" fmla="*/ 34957 h 285750"/>
              <a:gd name="connsiteX42" fmla="*/ 138970 w 285750"/>
              <a:gd name="connsiteY42" fmla="*/ 34957 h 285750"/>
              <a:gd name="connsiteX43" fmla="*/ 138970 w 285750"/>
              <a:gd name="connsiteY43" fmla="*/ 50864 h 285750"/>
              <a:gd name="connsiteX44" fmla="*/ 163925 w 285750"/>
              <a:gd name="connsiteY44" fmla="*/ 57150 h 285750"/>
              <a:gd name="connsiteX45" fmla="*/ 172021 w 285750"/>
              <a:gd name="connsiteY45" fmla="*/ 52578 h 285750"/>
              <a:gd name="connsiteX46" fmla="*/ 172021 w 285750"/>
              <a:gd name="connsiteY46" fmla="*/ 56578 h 285750"/>
              <a:gd name="connsiteX47" fmla="*/ 175641 w 285750"/>
              <a:gd name="connsiteY47" fmla="*/ 56578 h 285750"/>
              <a:gd name="connsiteX48" fmla="*/ 175641 w 285750"/>
              <a:gd name="connsiteY48" fmla="*/ 31909 h 285750"/>
              <a:gd name="connsiteX49" fmla="*/ 172021 w 285750"/>
              <a:gd name="connsiteY49" fmla="*/ 31909 h 285750"/>
              <a:gd name="connsiteX50" fmla="*/ 172021 w 285750"/>
              <a:gd name="connsiteY50" fmla="*/ 47625 h 285750"/>
              <a:gd name="connsiteX51" fmla="*/ 164401 w 285750"/>
              <a:gd name="connsiteY51" fmla="*/ 54007 h 285750"/>
              <a:gd name="connsiteX52" fmla="*/ 158210 w 285750"/>
              <a:gd name="connsiteY52" fmla="*/ 47149 h 285750"/>
              <a:gd name="connsiteX53" fmla="*/ 158210 w 285750"/>
              <a:gd name="connsiteY53" fmla="*/ 31909 h 285750"/>
              <a:gd name="connsiteX54" fmla="*/ 154591 w 285750"/>
              <a:gd name="connsiteY54" fmla="*/ 31909 h 285750"/>
              <a:gd name="connsiteX55" fmla="*/ 154591 w 285750"/>
              <a:gd name="connsiteY55" fmla="*/ 47625 h 285750"/>
              <a:gd name="connsiteX56" fmla="*/ 163925 w 285750"/>
              <a:gd name="connsiteY56" fmla="*/ 57150 h 285750"/>
              <a:gd name="connsiteX57" fmla="*/ 191357 w 285750"/>
              <a:gd name="connsiteY57" fmla="*/ 41053 h 285750"/>
              <a:gd name="connsiteX58" fmla="*/ 181642 w 285750"/>
              <a:gd name="connsiteY58" fmla="*/ 49244 h 285750"/>
              <a:gd name="connsiteX59" fmla="*/ 190691 w 285750"/>
              <a:gd name="connsiteY59" fmla="*/ 57150 h 285750"/>
              <a:gd name="connsiteX60" fmla="*/ 199358 w 285750"/>
              <a:gd name="connsiteY60" fmla="*/ 52673 h 285750"/>
              <a:gd name="connsiteX61" fmla="*/ 199358 w 285750"/>
              <a:gd name="connsiteY61" fmla="*/ 56578 h 285750"/>
              <a:gd name="connsiteX62" fmla="*/ 202978 w 285750"/>
              <a:gd name="connsiteY62" fmla="*/ 56578 h 285750"/>
              <a:gd name="connsiteX63" fmla="*/ 202978 w 285750"/>
              <a:gd name="connsiteY63" fmla="*/ 41529 h 285750"/>
              <a:gd name="connsiteX64" fmla="*/ 192976 w 285750"/>
              <a:gd name="connsiteY64" fmla="*/ 31337 h 285750"/>
              <a:gd name="connsiteX65" fmla="*/ 184118 w 285750"/>
              <a:gd name="connsiteY65" fmla="*/ 33719 h 285750"/>
              <a:gd name="connsiteX66" fmla="*/ 185547 w 285750"/>
              <a:gd name="connsiteY66" fmla="*/ 36671 h 285750"/>
              <a:gd name="connsiteX67" fmla="*/ 192786 w 285750"/>
              <a:gd name="connsiteY67" fmla="*/ 34385 h 285750"/>
              <a:gd name="connsiteX68" fmla="*/ 199454 w 285750"/>
              <a:gd name="connsiteY68" fmla="*/ 41529 h 285750"/>
              <a:gd name="connsiteX69" fmla="*/ 199454 w 285750"/>
              <a:gd name="connsiteY69" fmla="*/ 42481 h 285750"/>
              <a:gd name="connsiteX70" fmla="*/ 191357 w 285750"/>
              <a:gd name="connsiteY70" fmla="*/ 41053 h 285750"/>
              <a:gd name="connsiteX71" fmla="*/ 199454 w 285750"/>
              <a:gd name="connsiteY71" fmla="*/ 48863 h 285750"/>
              <a:gd name="connsiteX72" fmla="*/ 191357 w 285750"/>
              <a:gd name="connsiteY72" fmla="*/ 54007 h 285750"/>
              <a:gd name="connsiteX73" fmla="*/ 185166 w 285750"/>
              <a:gd name="connsiteY73" fmla="*/ 49149 h 285750"/>
              <a:gd name="connsiteX74" fmla="*/ 191929 w 285750"/>
              <a:gd name="connsiteY74" fmla="*/ 44101 h 285750"/>
              <a:gd name="connsiteX75" fmla="*/ 199358 w 285750"/>
              <a:gd name="connsiteY75" fmla="*/ 45149 h 285750"/>
              <a:gd name="connsiteX76" fmla="*/ 199358 w 285750"/>
              <a:gd name="connsiteY76" fmla="*/ 48863 h 285750"/>
              <a:gd name="connsiteX77" fmla="*/ 213836 w 285750"/>
              <a:gd name="connsiteY77" fmla="*/ 23241 h 285750"/>
              <a:gd name="connsiteX78" fmla="*/ 210217 w 285750"/>
              <a:gd name="connsiteY78" fmla="*/ 23241 h 285750"/>
              <a:gd name="connsiteX79" fmla="*/ 210217 w 285750"/>
              <a:gd name="connsiteY79" fmla="*/ 56578 h 285750"/>
              <a:gd name="connsiteX80" fmla="*/ 213836 w 285750"/>
              <a:gd name="connsiteY80" fmla="*/ 56578 h 285750"/>
              <a:gd name="connsiteX81" fmla="*/ 213836 w 285750"/>
              <a:gd name="connsiteY81" fmla="*/ 23241 h 285750"/>
              <a:gd name="connsiteX82" fmla="*/ 37624 w 285750"/>
              <a:gd name="connsiteY82" fmla="*/ 109252 h 285750"/>
              <a:gd name="connsiteX83" fmla="*/ 55912 w 285750"/>
              <a:gd name="connsiteY83" fmla="*/ 109252 h 285750"/>
              <a:gd name="connsiteX84" fmla="*/ 59246 w 285750"/>
              <a:gd name="connsiteY84" fmla="*/ 116681 h 285750"/>
              <a:gd name="connsiteX85" fmla="*/ 63246 w 285750"/>
              <a:gd name="connsiteY85" fmla="*/ 116681 h 285750"/>
              <a:gd name="connsiteX86" fmla="*/ 48768 w 285750"/>
              <a:gd name="connsiteY86" fmla="*/ 83915 h 285750"/>
              <a:gd name="connsiteX87" fmla="*/ 44767 w 285750"/>
              <a:gd name="connsiteY87" fmla="*/ 83915 h 285750"/>
              <a:gd name="connsiteX88" fmla="*/ 30290 w 285750"/>
              <a:gd name="connsiteY88" fmla="*/ 116681 h 285750"/>
              <a:gd name="connsiteX89" fmla="*/ 34385 w 285750"/>
              <a:gd name="connsiteY89" fmla="*/ 116681 h 285750"/>
              <a:gd name="connsiteX90" fmla="*/ 37624 w 285750"/>
              <a:gd name="connsiteY90" fmla="*/ 109252 h 285750"/>
              <a:gd name="connsiteX91" fmla="*/ 46768 w 285750"/>
              <a:gd name="connsiteY91" fmla="*/ 88487 h 285750"/>
              <a:gd name="connsiteX92" fmla="*/ 54388 w 285750"/>
              <a:gd name="connsiteY92" fmla="*/ 105728 h 285750"/>
              <a:gd name="connsiteX93" fmla="*/ 39148 w 285750"/>
              <a:gd name="connsiteY93" fmla="*/ 105728 h 285750"/>
              <a:gd name="connsiteX94" fmla="*/ 46768 w 285750"/>
              <a:gd name="connsiteY94" fmla="*/ 88487 h 285750"/>
              <a:gd name="connsiteX95" fmla="*/ 72295 w 285750"/>
              <a:gd name="connsiteY95" fmla="*/ 112109 h 285750"/>
              <a:gd name="connsiteX96" fmla="*/ 81248 w 285750"/>
              <a:gd name="connsiteY96" fmla="*/ 117348 h 285750"/>
              <a:gd name="connsiteX97" fmla="*/ 92583 w 285750"/>
              <a:gd name="connsiteY97" fmla="*/ 104394 h 285750"/>
              <a:gd name="connsiteX98" fmla="*/ 81248 w 285750"/>
              <a:gd name="connsiteY98" fmla="*/ 91535 h 285750"/>
              <a:gd name="connsiteX99" fmla="*/ 72295 w 285750"/>
              <a:gd name="connsiteY99" fmla="*/ 96774 h 285750"/>
              <a:gd name="connsiteX100" fmla="*/ 72295 w 285750"/>
              <a:gd name="connsiteY100" fmla="*/ 92107 h 285750"/>
              <a:gd name="connsiteX101" fmla="*/ 68675 w 285750"/>
              <a:gd name="connsiteY101" fmla="*/ 92107 h 285750"/>
              <a:gd name="connsiteX102" fmla="*/ 68675 w 285750"/>
              <a:gd name="connsiteY102" fmla="*/ 124968 h 285750"/>
              <a:gd name="connsiteX103" fmla="*/ 72295 w 285750"/>
              <a:gd name="connsiteY103" fmla="*/ 124968 h 285750"/>
              <a:gd name="connsiteX104" fmla="*/ 72295 w 285750"/>
              <a:gd name="connsiteY104" fmla="*/ 112109 h 285750"/>
              <a:gd name="connsiteX105" fmla="*/ 80582 w 285750"/>
              <a:gd name="connsiteY105" fmla="*/ 94678 h 285750"/>
              <a:gd name="connsiteX106" fmla="*/ 88868 w 285750"/>
              <a:gd name="connsiteY106" fmla="*/ 104394 h 285750"/>
              <a:gd name="connsiteX107" fmla="*/ 80582 w 285750"/>
              <a:gd name="connsiteY107" fmla="*/ 114109 h 285750"/>
              <a:gd name="connsiteX108" fmla="*/ 72295 w 285750"/>
              <a:gd name="connsiteY108" fmla="*/ 104394 h 285750"/>
              <a:gd name="connsiteX109" fmla="*/ 80582 w 285750"/>
              <a:gd name="connsiteY109" fmla="*/ 94678 h 285750"/>
              <a:gd name="connsiteX110" fmla="*/ 102775 w 285750"/>
              <a:gd name="connsiteY110" fmla="*/ 92107 h 285750"/>
              <a:gd name="connsiteX111" fmla="*/ 99155 w 285750"/>
              <a:gd name="connsiteY111" fmla="*/ 92107 h 285750"/>
              <a:gd name="connsiteX112" fmla="*/ 99155 w 285750"/>
              <a:gd name="connsiteY112" fmla="*/ 124968 h 285750"/>
              <a:gd name="connsiteX113" fmla="*/ 102775 w 285750"/>
              <a:gd name="connsiteY113" fmla="*/ 124968 h 285750"/>
              <a:gd name="connsiteX114" fmla="*/ 102775 w 285750"/>
              <a:gd name="connsiteY114" fmla="*/ 112109 h 285750"/>
              <a:gd name="connsiteX115" fmla="*/ 111728 w 285750"/>
              <a:gd name="connsiteY115" fmla="*/ 117348 h 285750"/>
              <a:gd name="connsiteX116" fmla="*/ 123063 w 285750"/>
              <a:gd name="connsiteY116" fmla="*/ 104394 h 285750"/>
              <a:gd name="connsiteX117" fmla="*/ 111728 w 285750"/>
              <a:gd name="connsiteY117" fmla="*/ 91535 h 285750"/>
              <a:gd name="connsiteX118" fmla="*/ 102775 w 285750"/>
              <a:gd name="connsiteY118" fmla="*/ 96774 h 285750"/>
              <a:gd name="connsiteX119" fmla="*/ 102775 w 285750"/>
              <a:gd name="connsiteY119" fmla="*/ 92107 h 285750"/>
              <a:gd name="connsiteX120" fmla="*/ 111062 w 285750"/>
              <a:gd name="connsiteY120" fmla="*/ 94678 h 285750"/>
              <a:gd name="connsiteX121" fmla="*/ 119348 w 285750"/>
              <a:gd name="connsiteY121" fmla="*/ 104394 h 285750"/>
              <a:gd name="connsiteX122" fmla="*/ 111062 w 285750"/>
              <a:gd name="connsiteY122" fmla="*/ 114109 h 285750"/>
              <a:gd name="connsiteX123" fmla="*/ 102775 w 285750"/>
              <a:gd name="connsiteY123" fmla="*/ 104394 h 285750"/>
              <a:gd name="connsiteX124" fmla="*/ 111062 w 285750"/>
              <a:gd name="connsiteY124" fmla="*/ 94678 h 285750"/>
              <a:gd name="connsiteX125" fmla="*/ 129254 w 285750"/>
              <a:gd name="connsiteY125" fmla="*/ 116681 h 285750"/>
              <a:gd name="connsiteX126" fmla="*/ 132874 w 285750"/>
              <a:gd name="connsiteY126" fmla="*/ 116681 h 285750"/>
              <a:gd name="connsiteX127" fmla="*/ 132874 w 285750"/>
              <a:gd name="connsiteY127" fmla="*/ 83344 h 285750"/>
              <a:gd name="connsiteX128" fmla="*/ 129254 w 285750"/>
              <a:gd name="connsiteY128" fmla="*/ 83344 h 285750"/>
              <a:gd name="connsiteX129" fmla="*/ 129254 w 285750"/>
              <a:gd name="connsiteY129" fmla="*/ 116681 h 285750"/>
              <a:gd name="connsiteX130" fmla="*/ 140017 w 285750"/>
              <a:gd name="connsiteY130" fmla="*/ 116681 h 285750"/>
              <a:gd name="connsiteX131" fmla="*/ 143637 w 285750"/>
              <a:gd name="connsiteY131" fmla="*/ 116681 h 285750"/>
              <a:gd name="connsiteX132" fmla="*/ 143637 w 285750"/>
              <a:gd name="connsiteY132" fmla="*/ 92012 h 285750"/>
              <a:gd name="connsiteX133" fmla="*/ 140017 w 285750"/>
              <a:gd name="connsiteY133" fmla="*/ 92012 h 285750"/>
              <a:gd name="connsiteX134" fmla="*/ 140017 w 285750"/>
              <a:gd name="connsiteY134" fmla="*/ 116681 h 285750"/>
              <a:gd name="connsiteX135" fmla="*/ 141827 w 285750"/>
              <a:gd name="connsiteY135" fmla="*/ 82868 h 285750"/>
              <a:gd name="connsiteX136" fmla="*/ 139446 w 285750"/>
              <a:gd name="connsiteY136" fmla="*/ 85249 h 285750"/>
              <a:gd name="connsiteX137" fmla="*/ 141827 w 285750"/>
              <a:gd name="connsiteY137" fmla="*/ 87630 h 285750"/>
              <a:gd name="connsiteX138" fmla="*/ 144209 w 285750"/>
              <a:gd name="connsiteY138" fmla="*/ 85249 h 285750"/>
              <a:gd name="connsiteX139" fmla="*/ 141827 w 285750"/>
              <a:gd name="connsiteY139" fmla="*/ 82868 h 285750"/>
              <a:gd name="connsiteX140" fmla="*/ 160592 w 285750"/>
              <a:gd name="connsiteY140" fmla="*/ 94583 h 285750"/>
              <a:gd name="connsiteX141" fmla="*/ 167259 w 285750"/>
              <a:gd name="connsiteY141" fmla="*/ 101727 h 285750"/>
              <a:gd name="connsiteX142" fmla="*/ 167259 w 285750"/>
              <a:gd name="connsiteY142" fmla="*/ 102679 h 285750"/>
              <a:gd name="connsiteX143" fmla="*/ 159258 w 285750"/>
              <a:gd name="connsiteY143" fmla="*/ 101251 h 285750"/>
              <a:gd name="connsiteX144" fmla="*/ 149542 w 285750"/>
              <a:gd name="connsiteY144" fmla="*/ 109442 h 285750"/>
              <a:gd name="connsiteX145" fmla="*/ 158591 w 285750"/>
              <a:gd name="connsiteY145" fmla="*/ 117348 h 285750"/>
              <a:gd name="connsiteX146" fmla="*/ 167259 w 285750"/>
              <a:gd name="connsiteY146" fmla="*/ 112871 h 285750"/>
              <a:gd name="connsiteX147" fmla="*/ 167259 w 285750"/>
              <a:gd name="connsiteY147" fmla="*/ 116777 h 285750"/>
              <a:gd name="connsiteX148" fmla="*/ 170879 w 285750"/>
              <a:gd name="connsiteY148" fmla="*/ 116777 h 285750"/>
              <a:gd name="connsiteX149" fmla="*/ 170879 w 285750"/>
              <a:gd name="connsiteY149" fmla="*/ 101727 h 285750"/>
              <a:gd name="connsiteX150" fmla="*/ 160877 w 285750"/>
              <a:gd name="connsiteY150" fmla="*/ 91535 h 285750"/>
              <a:gd name="connsiteX151" fmla="*/ 152019 w 285750"/>
              <a:gd name="connsiteY151" fmla="*/ 93917 h 285750"/>
              <a:gd name="connsiteX152" fmla="*/ 153448 w 285750"/>
              <a:gd name="connsiteY152" fmla="*/ 96869 h 285750"/>
              <a:gd name="connsiteX153" fmla="*/ 160592 w 285750"/>
              <a:gd name="connsiteY153" fmla="*/ 94583 h 285750"/>
              <a:gd name="connsiteX154" fmla="*/ 167259 w 285750"/>
              <a:gd name="connsiteY154" fmla="*/ 108966 h 285750"/>
              <a:gd name="connsiteX155" fmla="*/ 159163 w 285750"/>
              <a:gd name="connsiteY155" fmla="*/ 114109 h 285750"/>
              <a:gd name="connsiteX156" fmla="*/ 152971 w 285750"/>
              <a:gd name="connsiteY156" fmla="*/ 109252 h 285750"/>
              <a:gd name="connsiteX157" fmla="*/ 159734 w 285750"/>
              <a:gd name="connsiteY157" fmla="*/ 104203 h 285750"/>
              <a:gd name="connsiteX158" fmla="*/ 167164 w 285750"/>
              <a:gd name="connsiteY158" fmla="*/ 105156 h 285750"/>
              <a:gd name="connsiteX159" fmla="*/ 167164 w 285750"/>
              <a:gd name="connsiteY159" fmla="*/ 108966 h 285750"/>
              <a:gd name="connsiteX160" fmla="*/ 181832 w 285750"/>
              <a:gd name="connsiteY160" fmla="*/ 101060 h 285750"/>
              <a:gd name="connsiteX161" fmla="*/ 189452 w 285750"/>
              <a:gd name="connsiteY161" fmla="*/ 94678 h 285750"/>
              <a:gd name="connsiteX162" fmla="*/ 195643 w 285750"/>
              <a:gd name="connsiteY162" fmla="*/ 101537 h 285750"/>
              <a:gd name="connsiteX163" fmla="*/ 195643 w 285750"/>
              <a:gd name="connsiteY163" fmla="*/ 116777 h 285750"/>
              <a:gd name="connsiteX164" fmla="*/ 199263 w 285750"/>
              <a:gd name="connsiteY164" fmla="*/ 116777 h 285750"/>
              <a:gd name="connsiteX165" fmla="*/ 199263 w 285750"/>
              <a:gd name="connsiteY165" fmla="*/ 101060 h 285750"/>
              <a:gd name="connsiteX166" fmla="*/ 190024 w 285750"/>
              <a:gd name="connsiteY166" fmla="*/ 91535 h 285750"/>
              <a:gd name="connsiteX167" fmla="*/ 181928 w 285750"/>
              <a:gd name="connsiteY167" fmla="*/ 96107 h 285750"/>
              <a:gd name="connsiteX168" fmla="*/ 181928 w 285750"/>
              <a:gd name="connsiteY168" fmla="*/ 92107 h 285750"/>
              <a:gd name="connsiteX169" fmla="*/ 178308 w 285750"/>
              <a:gd name="connsiteY169" fmla="*/ 92107 h 285750"/>
              <a:gd name="connsiteX170" fmla="*/ 178308 w 285750"/>
              <a:gd name="connsiteY170" fmla="*/ 116777 h 285750"/>
              <a:gd name="connsiteX171" fmla="*/ 181928 w 285750"/>
              <a:gd name="connsiteY171" fmla="*/ 116777 h 285750"/>
              <a:gd name="connsiteX172" fmla="*/ 181928 w 285750"/>
              <a:gd name="connsiteY172" fmla="*/ 101060 h 285750"/>
              <a:gd name="connsiteX173" fmla="*/ 217837 w 285750"/>
              <a:gd name="connsiteY173" fmla="*/ 117253 h 285750"/>
              <a:gd name="connsiteX174" fmla="*/ 226790 w 285750"/>
              <a:gd name="connsiteY174" fmla="*/ 113443 h 285750"/>
              <a:gd name="connsiteX175" fmla="*/ 224314 w 285750"/>
              <a:gd name="connsiteY175" fmla="*/ 111062 h 285750"/>
              <a:gd name="connsiteX176" fmla="*/ 217932 w 285750"/>
              <a:gd name="connsiteY176" fmla="*/ 114014 h 285750"/>
              <a:gd name="connsiteX177" fmla="*/ 208883 w 285750"/>
              <a:gd name="connsiteY177" fmla="*/ 104299 h 285750"/>
              <a:gd name="connsiteX178" fmla="*/ 217932 w 285750"/>
              <a:gd name="connsiteY178" fmla="*/ 94583 h 285750"/>
              <a:gd name="connsiteX179" fmla="*/ 224218 w 285750"/>
              <a:gd name="connsiteY179" fmla="*/ 97441 h 285750"/>
              <a:gd name="connsiteX180" fmla="*/ 226695 w 285750"/>
              <a:gd name="connsiteY180" fmla="*/ 95059 h 285750"/>
              <a:gd name="connsiteX181" fmla="*/ 217932 w 285750"/>
              <a:gd name="connsiteY181" fmla="*/ 91440 h 285750"/>
              <a:gd name="connsiteX182" fmla="*/ 205168 w 285750"/>
              <a:gd name="connsiteY182" fmla="*/ 104299 h 285750"/>
              <a:gd name="connsiteX183" fmla="*/ 217837 w 285750"/>
              <a:gd name="connsiteY183" fmla="*/ 117253 h 285750"/>
              <a:gd name="connsiteX184" fmla="*/ 243459 w 285750"/>
              <a:gd name="connsiteY184" fmla="*/ 117253 h 285750"/>
              <a:gd name="connsiteX185" fmla="*/ 253365 w 285750"/>
              <a:gd name="connsiteY185" fmla="*/ 113443 h 285750"/>
              <a:gd name="connsiteX186" fmla="*/ 251174 w 285750"/>
              <a:gd name="connsiteY186" fmla="*/ 111062 h 285750"/>
              <a:gd name="connsiteX187" fmla="*/ 243364 w 285750"/>
              <a:gd name="connsiteY187" fmla="*/ 114014 h 285750"/>
              <a:gd name="connsiteX188" fmla="*/ 234601 w 285750"/>
              <a:gd name="connsiteY188" fmla="*/ 105632 h 285750"/>
              <a:gd name="connsiteX189" fmla="*/ 254794 w 285750"/>
              <a:gd name="connsiteY189" fmla="*/ 105632 h 285750"/>
              <a:gd name="connsiteX190" fmla="*/ 243078 w 285750"/>
              <a:gd name="connsiteY190" fmla="*/ 91345 h 285750"/>
              <a:gd name="connsiteX191" fmla="*/ 230886 w 285750"/>
              <a:gd name="connsiteY191" fmla="*/ 104203 h 285750"/>
              <a:gd name="connsiteX192" fmla="*/ 243459 w 285750"/>
              <a:gd name="connsiteY192" fmla="*/ 117253 h 285750"/>
              <a:gd name="connsiteX193" fmla="*/ 243173 w 285750"/>
              <a:gd name="connsiteY193" fmla="*/ 94678 h 285750"/>
              <a:gd name="connsiteX194" fmla="*/ 251174 w 285750"/>
              <a:gd name="connsiteY194" fmla="*/ 102584 h 285750"/>
              <a:gd name="connsiteX195" fmla="*/ 234601 w 285750"/>
              <a:gd name="connsiteY195" fmla="*/ 102584 h 285750"/>
              <a:gd name="connsiteX196" fmla="*/ 243173 w 285750"/>
              <a:gd name="connsiteY196" fmla="*/ 94678 h 285750"/>
              <a:gd name="connsiteX197" fmla="*/ 0 w 285750"/>
              <a:gd name="connsiteY197" fmla="*/ 0 h 285750"/>
              <a:gd name="connsiteX198" fmla="*/ 0 w 285750"/>
              <a:gd name="connsiteY198" fmla="*/ 285750 h 285750"/>
              <a:gd name="connsiteX199" fmla="*/ 285750 w 285750"/>
              <a:gd name="connsiteY199" fmla="*/ 285750 h 285750"/>
              <a:gd name="connsiteX200" fmla="*/ 285750 w 285750"/>
              <a:gd name="connsiteY200" fmla="*/ 0 h 285750"/>
              <a:gd name="connsiteX201" fmla="*/ 0 w 285750"/>
              <a:gd name="connsiteY201" fmla="*/ 0 h 285750"/>
              <a:gd name="connsiteX202" fmla="*/ 276225 w 285750"/>
              <a:gd name="connsiteY202" fmla="*/ 276225 h 285750"/>
              <a:gd name="connsiteX203" fmla="*/ 9525 w 285750"/>
              <a:gd name="connsiteY203" fmla="*/ 276225 h 285750"/>
              <a:gd name="connsiteX204" fmla="*/ 9525 w 285750"/>
              <a:gd name="connsiteY204" fmla="*/ 9525 h 285750"/>
              <a:gd name="connsiteX205" fmla="*/ 276225 w 285750"/>
              <a:gd name="connsiteY205" fmla="*/ 9525 h 285750"/>
              <a:gd name="connsiteX206" fmla="*/ 276225 w 285750"/>
              <a:gd name="connsiteY206" fmla="*/ 276225 h 285750"/>
              <a:gd name="connsiteX207" fmla="*/ 170497 w 285750"/>
              <a:gd name="connsiteY207" fmla="*/ 171831 h 285750"/>
              <a:gd name="connsiteX208" fmla="*/ 156782 w 285750"/>
              <a:gd name="connsiteY208" fmla="*/ 171831 h 285750"/>
              <a:gd name="connsiteX209" fmla="*/ 155448 w 285750"/>
              <a:gd name="connsiteY209" fmla="*/ 176498 h 285750"/>
              <a:gd name="connsiteX210" fmla="*/ 154115 w 285750"/>
              <a:gd name="connsiteY210" fmla="*/ 181261 h 285750"/>
              <a:gd name="connsiteX211" fmla="*/ 145161 w 285750"/>
              <a:gd name="connsiteY211" fmla="*/ 184690 h 285750"/>
              <a:gd name="connsiteX212" fmla="*/ 139446 w 285750"/>
              <a:gd name="connsiteY212" fmla="*/ 181261 h 285750"/>
              <a:gd name="connsiteX213" fmla="*/ 139732 w 285750"/>
              <a:gd name="connsiteY213" fmla="*/ 180689 h 285750"/>
              <a:gd name="connsiteX214" fmla="*/ 143066 w 285750"/>
              <a:gd name="connsiteY214" fmla="*/ 179927 h 285750"/>
              <a:gd name="connsiteX215" fmla="*/ 146304 w 285750"/>
              <a:gd name="connsiteY215" fmla="*/ 178975 h 285750"/>
              <a:gd name="connsiteX216" fmla="*/ 146304 w 285750"/>
              <a:gd name="connsiteY216" fmla="*/ 168116 h 285750"/>
              <a:gd name="connsiteX217" fmla="*/ 142875 w 285750"/>
              <a:gd name="connsiteY217" fmla="*/ 167164 h 285750"/>
              <a:gd name="connsiteX218" fmla="*/ 139351 w 285750"/>
              <a:gd name="connsiteY218" fmla="*/ 166402 h 285750"/>
              <a:gd name="connsiteX219" fmla="*/ 136684 w 285750"/>
              <a:gd name="connsiteY219" fmla="*/ 159163 h 285750"/>
              <a:gd name="connsiteX220" fmla="*/ 140303 w 285750"/>
              <a:gd name="connsiteY220" fmla="*/ 152876 h 285750"/>
              <a:gd name="connsiteX221" fmla="*/ 136398 w 285750"/>
              <a:gd name="connsiteY221" fmla="*/ 149162 h 285750"/>
              <a:gd name="connsiteX222" fmla="*/ 132397 w 285750"/>
              <a:gd name="connsiteY222" fmla="*/ 145637 h 285750"/>
              <a:gd name="connsiteX223" fmla="*/ 129350 w 285750"/>
              <a:gd name="connsiteY223" fmla="*/ 147352 h 285750"/>
              <a:gd name="connsiteX224" fmla="*/ 126111 w 285750"/>
              <a:gd name="connsiteY224" fmla="*/ 148971 h 285750"/>
              <a:gd name="connsiteX225" fmla="*/ 122872 w 285750"/>
              <a:gd name="connsiteY225" fmla="*/ 147352 h 285750"/>
              <a:gd name="connsiteX226" fmla="*/ 119443 w 285750"/>
              <a:gd name="connsiteY226" fmla="*/ 146018 h 285750"/>
              <a:gd name="connsiteX227" fmla="*/ 117443 w 285750"/>
              <a:gd name="connsiteY227" fmla="*/ 139065 h 285750"/>
              <a:gd name="connsiteX228" fmla="*/ 106871 w 285750"/>
              <a:gd name="connsiteY228" fmla="*/ 139065 h 285750"/>
              <a:gd name="connsiteX229" fmla="*/ 105823 w 285750"/>
              <a:gd name="connsiteY229" fmla="*/ 142685 h 285750"/>
              <a:gd name="connsiteX230" fmla="*/ 104775 w 285750"/>
              <a:gd name="connsiteY230" fmla="*/ 146399 h 285750"/>
              <a:gd name="connsiteX231" fmla="*/ 97917 w 285750"/>
              <a:gd name="connsiteY231" fmla="*/ 149066 h 285750"/>
              <a:gd name="connsiteX232" fmla="*/ 91630 w 285750"/>
              <a:gd name="connsiteY232" fmla="*/ 145447 h 285750"/>
              <a:gd name="connsiteX233" fmla="*/ 84011 w 285750"/>
              <a:gd name="connsiteY233" fmla="*/ 153353 h 285750"/>
              <a:gd name="connsiteX234" fmla="*/ 87630 w 285750"/>
              <a:gd name="connsiteY234" fmla="*/ 159353 h 285750"/>
              <a:gd name="connsiteX235" fmla="*/ 85916 w 285750"/>
              <a:gd name="connsiteY235" fmla="*/ 162782 h 285750"/>
              <a:gd name="connsiteX236" fmla="*/ 84296 w 285750"/>
              <a:gd name="connsiteY236" fmla="*/ 166306 h 285750"/>
              <a:gd name="connsiteX237" fmla="*/ 80963 w 285750"/>
              <a:gd name="connsiteY237" fmla="*/ 167068 h 285750"/>
              <a:gd name="connsiteX238" fmla="*/ 77724 w 285750"/>
              <a:gd name="connsiteY238" fmla="*/ 168021 h 285750"/>
              <a:gd name="connsiteX239" fmla="*/ 77724 w 285750"/>
              <a:gd name="connsiteY239" fmla="*/ 178880 h 285750"/>
              <a:gd name="connsiteX240" fmla="*/ 81153 w 285750"/>
              <a:gd name="connsiteY240" fmla="*/ 179832 h 285750"/>
              <a:gd name="connsiteX241" fmla="*/ 84677 w 285750"/>
              <a:gd name="connsiteY241" fmla="*/ 180594 h 285750"/>
              <a:gd name="connsiteX242" fmla="*/ 85820 w 285750"/>
              <a:gd name="connsiteY242" fmla="*/ 184404 h 285750"/>
              <a:gd name="connsiteX243" fmla="*/ 87344 w 285750"/>
              <a:gd name="connsiteY243" fmla="*/ 187833 h 285750"/>
              <a:gd name="connsiteX244" fmla="*/ 84011 w 285750"/>
              <a:gd name="connsiteY244" fmla="*/ 194120 h 285750"/>
              <a:gd name="connsiteX245" fmla="*/ 91630 w 285750"/>
              <a:gd name="connsiteY245" fmla="*/ 201454 h 285750"/>
              <a:gd name="connsiteX246" fmla="*/ 94679 w 285750"/>
              <a:gd name="connsiteY246" fmla="*/ 199739 h 285750"/>
              <a:gd name="connsiteX247" fmla="*/ 97917 w 285750"/>
              <a:gd name="connsiteY247" fmla="*/ 198120 h 285750"/>
              <a:gd name="connsiteX248" fmla="*/ 104489 w 285750"/>
              <a:gd name="connsiteY248" fmla="*/ 201073 h 285750"/>
              <a:gd name="connsiteX249" fmla="*/ 105442 w 285750"/>
              <a:gd name="connsiteY249" fmla="*/ 204597 h 285750"/>
              <a:gd name="connsiteX250" fmla="*/ 106490 w 285750"/>
              <a:gd name="connsiteY250" fmla="*/ 208026 h 285750"/>
              <a:gd name="connsiteX251" fmla="*/ 117062 w 285750"/>
              <a:gd name="connsiteY251" fmla="*/ 208026 h 285750"/>
              <a:gd name="connsiteX252" fmla="*/ 118205 w 285750"/>
              <a:gd name="connsiteY252" fmla="*/ 204311 h 285750"/>
              <a:gd name="connsiteX253" fmla="*/ 119443 w 285750"/>
              <a:gd name="connsiteY253" fmla="*/ 200692 h 285750"/>
              <a:gd name="connsiteX254" fmla="*/ 126016 w 285750"/>
              <a:gd name="connsiteY254" fmla="*/ 198025 h 285750"/>
              <a:gd name="connsiteX255" fmla="*/ 130397 w 285750"/>
              <a:gd name="connsiteY255" fmla="*/ 200597 h 285750"/>
              <a:gd name="connsiteX256" fmla="*/ 129445 w 285750"/>
              <a:gd name="connsiteY256" fmla="*/ 202692 h 285750"/>
              <a:gd name="connsiteX257" fmla="*/ 127349 w 285750"/>
              <a:gd name="connsiteY257" fmla="*/ 207264 h 285750"/>
              <a:gd name="connsiteX258" fmla="*/ 122968 w 285750"/>
              <a:gd name="connsiteY258" fmla="*/ 208216 h 285750"/>
              <a:gd name="connsiteX259" fmla="*/ 118777 w 285750"/>
              <a:gd name="connsiteY259" fmla="*/ 209360 h 285750"/>
              <a:gd name="connsiteX260" fmla="*/ 118777 w 285750"/>
              <a:gd name="connsiteY260" fmla="*/ 223457 h 285750"/>
              <a:gd name="connsiteX261" fmla="*/ 123158 w 285750"/>
              <a:gd name="connsiteY261" fmla="*/ 224599 h 285750"/>
              <a:gd name="connsiteX262" fmla="*/ 127730 w 285750"/>
              <a:gd name="connsiteY262" fmla="*/ 225552 h 285750"/>
              <a:gd name="connsiteX263" fmla="*/ 129254 w 285750"/>
              <a:gd name="connsiteY263" fmla="*/ 230505 h 285750"/>
              <a:gd name="connsiteX264" fmla="*/ 131159 w 285750"/>
              <a:gd name="connsiteY264" fmla="*/ 234982 h 285750"/>
              <a:gd name="connsiteX265" fmla="*/ 126873 w 285750"/>
              <a:gd name="connsiteY265" fmla="*/ 243173 h 285750"/>
              <a:gd name="connsiteX266" fmla="*/ 136779 w 285750"/>
              <a:gd name="connsiteY266" fmla="*/ 252603 h 285750"/>
              <a:gd name="connsiteX267" fmla="*/ 140684 w 285750"/>
              <a:gd name="connsiteY267" fmla="*/ 250317 h 285750"/>
              <a:gd name="connsiteX268" fmla="*/ 144875 w 285750"/>
              <a:gd name="connsiteY268" fmla="*/ 248222 h 285750"/>
              <a:gd name="connsiteX269" fmla="*/ 153448 w 285750"/>
              <a:gd name="connsiteY269" fmla="*/ 252127 h 285750"/>
              <a:gd name="connsiteX270" fmla="*/ 154686 w 285750"/>
              <a:gd name="connsiteY270" fmla="*/ 256699 h 285750"/>
              <a:gd name="connsiteX271" fmla="*/ 156020 w 285750"/>
              <a:gd name="connsiteY271" fmla="*/ 261176 h 285750"/>
              <a:gd name="connsiteX272" fmla="*/ 169736 w 285750"/>
              <a:gd name="connsiteY272" fmla="*/ 261176 h 285750"/>
              <a:gd name="connsiteX273" fmla="*/ 171164 w 285750"/>
              <a:gd name="connsiteY273" fmla="*/ 256413 h 285750"/>
              <a:gd name="connsiteX274" fmla="*/ 172784 w 285750"/>
              <a:gd name="connsiteY274" fmla="*/ 251746 h 285750"/>
              <a:gd name="connsiteX275" fmla="*/ 181356 w 285750"/>
              <a:gd name="connsiteY275" fmla="*/ 248317 h 285750"/>
              <a:gd name="connsiteX276" fmla="*/ 189547 w 285750"/>
              <a:gd name="connsiteY276" fmla="*/ 253079 h 285750"/>
              <a:gd name="connsiteX277" fmla="*/ 199358 w 285750"/>
              <a:gd name="connsiteY277" fmla="*/ 242792 h 285750"/>
              <a:gd name="connsiteX278" fmla="*/ 196882 w 285750"/>
              <a:gd name="connsiteY278" fmla="*/ 238982 h 285750"/>
              <a:gd name="connsiteX279" fmla="*/ 194596 w 285750"/>
              <a:gd name="connsiteY279" fmla="*/ 234982 h 285750"/>
              <a:gd name="connsiteX280" fmla="*/ 196882 w 285750"/>
              <a:gd name="connsiteY280" fmla="*/ 230600 h 285750"/>
              <a:gd name="connsiteX281" fmla="*/ 198882 w 285750"/>
              <a:gd name="connsiteY281" fmla="*/ 226028 h 285750"/>
              <a:gd name="connsiteX282" fmla="*/ 203263 w 285750"/>
              <a:gd name="connsiteY282" fmla="*/ 225076 h 285750"/>
              <a:gd name="connsiteX283" fmla="*/ 207454 w 285750"/>
              <a:gd name="connsiteY283" fmla="*/ 223933 h 285750"/>
              <a:gd name="connsiteX284" fmla="*/ 207454 w 285750"/>
              <a:gd name="connsiteY284" fmla="*/ 209836 h 285750"/>
              <a:gd name="connsiteX285" fmla="*/ 203073 w 285750"/>
              <a:gd name="connsiteY285" fmla="*/ 208693 h 285750"/>
              <a:gd name="connsiteX286" fmla="*/ 198501 w 285750"/>
              <a:gd name="connsiteY286" fmla="*/ 207740 h 285750"/>
              <a:gd name="connsiteX287" fmla="*/ 195072 w 285750"/>
              <a:gd name="connsiteY287" fmla="*/ 198311 h 285750"/>
              <a:gd name="connsiteX288" fmla="*/ 199834 w 285750"/>
              <a:gd name="connsiteY288" fmla="*/ 190119 h 285750"/>
              <a:gd name="connsiteX289" fmla="*/ 194786 w 285750"/>
              <a:gd name="connsiteY289" fmla="*/ 185261 h 285750"/>
              <a:gd name="connsiteX290" fmla="*/ 189547 w 285750"/>
              <a:gd name="connsiteY290" fmla="*/ 180689 h 285750"/>
              <a:gd name="connsiteX291" fmla="*/ 185547 w 285750"/>
              <a:gd name="connsiteY291" fmla="*/ 182975 h 285750"/>
              <a:gd name="connsiteX292" fmla="*/ 181356 w 285750"/>
              <a:gd name="connsiteY292" fmla="*/ 185071 h 285750"/>
              <a:gd name="connsiteX293" fmla="*/ 177165 w 285750"/>
              <a:gd name="connsiteY293" fmla="*/ 182975 h 285750"/>
              <a:gd name="connsiteX294" fmla="*/ 172784 w 285750"/>
              <a:gd name="connsiteY294" fmla="*/ 181261 h 285750"/>
              <a:gd name="connsiteX295" fmla="*/ 170497 w 285750"/>
              <a:gd name="connsiteY295" fmla="*/ 171831 h 285750"/>
              <a:gd name="connsiteX296" fmla="*/ 131159 w 285750"/>
              <a:gd name="connsiteY296" fmla="*/ 183547 h 285750"/>
              <a:gd name="connsiteX297" fmla="*/ 118682 w 285750"/>
              <a:gd name="connsiteY297" fmla="*/ 193548 h 285750"/>
              <a:gd name="connsiteX298" fmla="*/ 101727 w 285750"/>
              <a:gd name="connsiteY298" fmla="*/ 192119 h 285750"/>
              <a:gd name="connsiteX299" fmla="*/ 92869 w 285750"/>
              <a:gd name="connsiteY299" fmla="*/ 182309 h 285750"/>
              <a:gd name="connsiteX300" fmla="*/ 91440 w 285750"/>
              <a:gd name="connsiteY300" fmla="*/ 169355 h 285750"/>
              <a:gd name="connsiteX301" fmla="*/ 97346 w 285750"/>
              <a:gd name="connsiteY301" fmla="*/ 157829 h 285750"/>
              <a:gd name="connsiteX302" fmla="*/ 110585 w 285750"/>
              <a:gd name="connsiteY302" fmla="*/ 152114 h 285750"/>
              <a:gd name="connsiteX303" fmla="*/ 121349 w 285750"/>
              <a:gd name="connsiteY303" fmla="*/ 154210 h 285750"/>
              <a:gd name="connsiteX304" fmla="*/ 129826 w 285750"/>
              <a:gd name="connsiteY304" fmla="*/ 161068 h 285750"/>
              <a:gd name="connsiteX305" fmla="*/ 133731 w 285750"/>
              <a:gd name="connsiteY305" fmla="*/ 171355 h 285750"/>
              <a:gd name="connsiteX306" fmla="*/ 131159 w 285750"/>
              <a:gd name="connsiteY306" fmla="*/ 183547 h 285750"/>
              <a:gd name="connsiteX307" fmla="*/ 186404 w 285750"/>
              <a:gd name="connsiteY307" fmla="*/ 200597 h 285750"/>
              <a:gd name="connsiteX308" fmla="*/ 191548 w 285750"/>
              <a:gd name="connsiteY308" fmla="*/ 213932 h 285750"/>
              <a:gd name="connsiteX309" fmla="*/ 188119 w 285750"/>
              <a:gd name="connsiteY309" fmla="*/ 229743 h 285750"/>
              <a:gd name="connsiteX310" fmla="*/ 171926 w 285750"/>
              <a:gd name="connsiteY310" fmla="*/ 242792 h 285750"/>
              <a:gd name="connsiteX311" fmla="*/ 149828 w 285750"/>
              <a:gd name="connsiteY311" fmla="*/ 240887 h 285750"/>
              <a:gd name="connsiteX312" fmla="*/ 138398 w 285750"/>
              <a:gd name="connsiteY312" fmla="*/ 228124 h 285750"/>
              <a:gd name="connsiteX313" fmla="*/ 136493 w 285750"/>
              <a:gd name="connsiteY313" fmla="*/ 211265 h 285750"/>
              <a:gd name="connsiteX314" fmla="*/ 144209 w 285750"/>
              <a:gd name="connsiteY314" fmla="*/ 196310 h 285750"/>
              <a:gd name="connsiteX315" fmla="*/ 161449 w 285750"/>
              <a:gd name="connsiteY315" fmla="*/ 188881 h 285750"/>
              <a:gd name="connsiteX316" fmla="*/ 175450 w 285750"/>
              <a:gd name="connsiteY316" fmla="*/ 191548 h 285750"/>
              <a:gd name="connsiteX317" fmla="*/ 186404 w 285750"/>
              <a:gd name="connsiteY317" fmla="*/ 200597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Lst>
            <a:rect l="l" t="t" r="r" b="b"/>
            <a:pathLst>
              <a:path w="285750" h="285750">
                <a:moveTo>
                  <a:pt x="88297" y="56578"/>
                </a:moveTo>
                <a:lnTo>
                  <a:pt x="102775" y="23813"/>
                </a:lnTo>
                <a:lnTo>
                  <a:pt x="98774" y="23813"/>
                </a:lnTo>
                <a:lnTo>
                  <a:pt x="86392" y="52006"/>
                </a:lnTo>
                <a:lnTo>
                  <a:pt x="73914" y="23813"/>
                </a:lnTo>
                <a:lnTo>
                  <a:pt x="69818" y="23813"/>
                </a:lnTo>
                <a:lnTo>
                  <a:pt x="84296" y="56578"/>
                </a:lnTo>
                <a:lnTo>
                  <a:pt x="88297" y="56578"/>
                </a:lnTo>
                <a:close/>
                <a:moveTo>
                  <a:pt x="107918" y="56578"/>
                </a:moveTo>
                <a:lnTo>
                  <a:pt x="111538" y="56578"/>
                </a:lnTo>
                <a:lnTo>
                  <a:pt x="111538" y="31909"/>
                </a:lnTo>
                <a:lnTo>
                  <a:pt x="107918" y="31909"/>
                </a:lnTo>
                <a:lnTo>
                  <a:pt x="107918" y="56578"/>
                </a:lnTo>
                <a:close/>
                <a:moveTo>
                  <a:pt x="109728" y="27432"/>
                </a:moveTo>
                <a:cubicBezTo>
                  <a:pt x="111062" y="27432"/>
                  <a:pt x="112109" y="26384"/>
                  <a:pt x="112109" y="25051"/>
                </a:cubicBezTo>
                <a:cubicBezTo>
                  <a:pt x="112109" y="23813"/>
                  <a:pt x="111062" y="22670"/>
                  <a:pt x="109728" y="22670"/>
                </a:cubicBezTo>
                <a:cubicBezTo>
                  <a:pt x="108395" y="22670"/>
                  <a:pt x="107347" y="23813"/>
                  <a:pt x="107347" y="25051"/>
                </a:cubicBezTo>
                <a:cubicBezTo>
                  <a:pt x="107347" y="26384"/>
                  <a:pt x="108395" y="27432"/>
                  <a:pt x="109728" y="27432"/>
                </a:cubicBezTo>
                <a:close/>
                <a:moveTo>
                  <a:pt x="122587" y="42767"/>
                </a:moveTo>
                <a:cubicBezTo>
                  <a:pt x="122587" y="37909"/>
                  <a:pt x="126587" y="34480"/>
                  <a:pt x="132112" y="34480"/>
                </a:cubicBezTo>
                <a:lnTo>
                  <a:pt x="132112" y="31337"/>
                </a:lnTo>
                <a:cubicBezTo>
                  <a:pt x="127540" y="31337"/>
                  <a:pt x="124016" y="33433"/>
                  <a:pt x="122587" y="36767"/>
                </a:cubicBezTo>
                <a:lnTo>
                  <a:pt x="122587" y="31909"/>
                </a:lnTo>
                <a:lnTo>
                  <a:pt x="118967" y="31909"/>
                </a:lnTo>
                <a:lnTo>
                  <a:pt x="118967" y="56578"/>
                </a:lnTo>
                <a:lnTo>
                  <a:pt x="122587" y="56578"/>
                </a:lnTo>
                <a:lnTo>
                  <a:pt x="122587" y="42767"/>
                </a:lnTo>
                <a:close/>
                <a:moveTo>
                  <a:pt x="139065" y="50864"/>
                </a:moveTo>
                <a:cubicBezTo>
                  <a:pt x="139065" y="54578"/>
                  <a:pt x="141542" y="57150"/>
                  <a:pt x="145066" y="57150"/>
                </a:cubicBezTo>
                <a:cubicBezTo>
                  <a:pt x="146685" y="57150"/>
                  <a:pt x="148304" y="56578"/>
                  <a:pt x="149638" y="55531"/>
                </a:cubicBezTo>
                <a:lnTo>
                  <a:pt x="147828" y="52864"/>
                </a:lnTo>
                <a:cubicBezTo>
                  <a:pt x="147352" y="53435"/>
                  <a:pt x="146304" y="53816"/>
                  <a:pt x="145256" y="53816"/>
                </a:cubicBezTo>
                <a:cubicBezTo>
                  <a:pt x="143828" y="53816"/>
                  <a:pt x="142589" y="52578"/>
                  <a:pt x="142589" y="50673"/>
                </a:cubicBezTo>
                <a:lnTo>
                  <a:pt x="142589" y="34957"/>
                </a:lnTo>
                <a:lnTo>
                  <a:pt x="148685" y="34957"/>
                </a:lnTo>
                <a:lnTo>
                  <a:pt x="148685" y="31718"/>
                </a:lnTo>
                <a:lnTo>
                  <a:pt x="142589" y="31718"/>
                </a:lnTo>
                <a:lnTo>
                  <a:pt x="142589" y="24955"/>
                </a:lnTo>
                <a:lnTo>
                  <a:pt x="138970" y="24955"/>
                </a:lnTo>
                <a:lnTo>
                  <a:pt x="138970" y="31718"/>
                </a:lnTo>
                <a:lnTo>
                  <a:pt x="135065" y="31718"/>
                </a:lnTo>
                <a:lnTo>
                  <a:pt x="135065" y="34957"/>
                </a:lnTo>
                <a:lnTo>
                  <a:pt x="138970" y="34957"/>
                </a:lnTo>
                <a:lnTo>
                  <a:pt x="138970" y="50864"/>
                </a:lnTo>
                <a:close/>
                <a:moveTo>
                  <a:pt x="163925" y="57150"/>
                </a:moveTo>
                <a:cubicBezTo>
                  <a:pt x="167450" y="57150"/>
                  <a:pt x="170593" y="55245"/>
                  <a:pt x="172021" y="52578"/>
                </a:cubicBezTo>
                <a:lnTo>
                  <a:pt x="172021" y="56578"/>
                </a:lnTo>
                <a:lnTo>
                  <a:pt x="175641" y="56578"/>
                </a:lnTo>
                <a:lnTo>
                  <a:pt x="175641" y="31909"/>
                </a:lnTo>
                <a:lnTo>
                  <a:pt x="172021" y="31909"/>
                </a:lnTo>
                <a:lnTo>
                  <a:pt x="172021" y="47625"/>
                </a:lnTo>
                <a:cubicBezTo>
                  <a:pt x="172021" y="51054"/>
                  <a:pt x="168497" y="54007"/>
                  <a:pt x="164401" y="54007"/>
                </a:cubicBezTo>
                <a:cubicBezTo>
                  <a:pt x="160782" y="54007"/>
                  <a:pt x="158210" y="51245"/>
                  <a:pt x="158210" y="47149"/>
                </a:cubicBezTo>
                <a:lnTo>
                  <a:pt x="158210" y="31909"/>
                </a:lnTo>
                <a:lnTo>
                  <a:pt x="154591" y="31909"/>
                </a:lnTo>
                <a:lnTo>
                  <a:pt x="154591" y="47625"/>
                </a:lnTo>
                <a:cubicBezTo>
                  <a:pt x="154686" y="53150"/>
                  <a:pt x="158496" y="57150"/>
                  <a:pt x="163925" y="57150"/>
                </a:cubicBezTo>
                <a:close/>
                <a:moveTo>
                  <a:pt x="191357" y="41053"/>
                </a:moveTo>
                <a:cubicBezTo>
                  <a:pt x="186023" y="41053"/>
                  <a:pt x="181642" y="44387"/>
                  <a:pt x="181642" y="49244"/>
                </a:cubicBezTo>
                <a:cubicBezTo>
                  <a:pt x="181642" y="54102"/>
                  <a:pt x="185452" y="57150"/>
                  <a:pt x="190691" y="57150"/>
                </a:cubicBezTo>
                <a:cubicBezTo>
                  <a:pt x="193929" y="57150"/>
                  <a:pt x="197644" y="55626"/>
                  <a:pt x="199358" y="52673"/>
                </a:cubicBezTo>
                <a:lnTo>
                  <a:pt x="199358" y="56578"/>
                </a:lnTo>
                <a:lnTo>
                  <a:pt x="202978" y="56578"/>
                </a:lnTo>
                <a:lnTo>
                  <a:pt x="202978" y="41529"/>
                </a:lnTo>
                <a:cubicBezTo>
                  <a:pt x="202978" y="35528"/>
                  <a:pt x="199644" y="31337"/>
                  <a:pt x="192976" y="31337"/>
                </a:cubicBezTo>
                <a:cubicBezTo>
                  <a:pt x="190595" y="31337"/>
                  <a:pt x="187642" y="31909"/>
                  <a:pt x="184118" y="33719"/>
                </a:cubicBezTo>
                <a:lnTo>
                  <a:pt x="185547" y="36671"/>
                </a:lnTo>
                <a:cubicBezTo>
                  <a:pt x="187833" y="35528"/>
                  <a:pt x="190309" y="34385"/>
                  <a:pt x="192786" y="34385"/>
                </a:cubicBezTo>
                <a:cubicBezTo>
                  <a:pt x="198120" y="34385"/>
                  <a:pt x="199454" y="38195"/>
                  <a:pt x="199454" y="41529"/>
                </a:cubicBezTo>
                <a:lnTo>
                  <a:pt x="199454" y="42481"/>
                </a:lnTo>
                <a:cubicBezTo>
                  <a:pt x="196882" y="41624"/>
                  <a:pt x="194024" y="41053"/>
                  <a:pt x="191357" y="41053"/>
                </a:cubicBezTo>
                <a:close/>
                <a:moveTo>
                  <a:pt x="199454" y="48863"/>
                </a:moveTo>
                <a:cubicBezTo>
                  <a:pt x="198501" y="52388"/>
                  <a:pt x="194596" y="54007"/>
                  <a:pt x="191357" y="54007"/>
                </a:cubicBezTo>
                <a:cubicBezTo>
                  <a:pt x="187833" y="54007"/>
                  <a:pt x="185166" y="52197"/>
                  <a:pt x="185166" y="49149"/>
                </a:cubicBezTo>
                <a:cubicBezTo>
                  <a:pt x="185166" y="46196"/>
                  <a:pt x="188309" y="44101"/>
                  <a:pt x="191929" y="44101"/>
                </a:cubicBezTo>
                <a:cubicBezTo>
                  <a:pt x="194596" y="44101"/>
                  <a:pt x="197167" y="44482"/>
                  <a:pt x="199358" y="45149"/>
                </a:cubicBezTo>
                <a:lnTo>
                  <a:pt x="199358" y="48863"/>
                </a:lnTo>
                <a:close/>
                <a:moveTo>
                  <a:pt x="213836" y="23241"/>
                </a:moveTo>
                <a:lnTo>
                  <a:pt x="210217" y="23241"/>
                </a:lnTo>
                <a:lnTo>
                  <a:pt x="210217" y="56578"/>
                </a:lnTo>
                <a:lnTo>
                  <a:pt x="213836" y="56578"/>
                </a:lnTo>
                <a:lnTo>
                  <a:pt x="213836" y="23241"/>
                </a:lnTo>
                <a:close/>
                <a:moveTo>
                  <a:pt x="37624" y="109252"/>
                </a:moveTo>
                <a:lnTo>
                  <a:pt x="55912" y="109252"/>
                </a:lnTo>
                <a:lnTo>
                  <a:pt x="59246" y="116681"/>
                </a:lnTo>
                <a:lnTo>
                  <a:pt x="63246" y="116681"/>
                </a:lnTo>
                <a:lnTo>
                  <a:pt x="48768" y="83915"/>
                </a:lnTo>
                <a:lnTo>
                  <a:pt x="44767" y="83915"/>
                </a:lnTo>
                <a:lnTo>
                  <a:pt x="30290" y="116681"/>
                </a:lnTo>
                <a:lnTo>
                  <a:pt x="34385" y="116681"/>
                </a:lnTo>
                <a:lnTo>
                  <a:pt x="37624" y="109252"/>
                </a:lnTo>
                <a:close/>
                <a:moveTo>
                  <a:pt x="46768" y="88487"/>
                </a:moveTo>
                <a:lnTo>
                  <a:pt x="54388" y="105728"/>
                </a:lnTo>
                <a:lnTo>
                  <a:pt x="39148" y="105728"/>
                </a:lnTo>
                <a:lnTo>
                  <a:pt x="46768" y="88487"/>
                </a:lnTo>
                <a:close/>
                <a:moveTo>
                  <a:pt x="72295" y="112109"/>
                </a:moveTo>
                <a:cubicBezTo>
                  <a:pt x="74200" y="115348"/>
                  <a:pt x="77343" y="117348"/>
                  <a:pt x="81248" y="117348"/>
                </a:cubicBezTo>
                <a:cubicBezTo>
                  <a:pt x="87725" y="117348"/>
                  <a:pt x="92583" y="112014"/>
                  <a:pt x="92583" y="104394"/>
                </a:cubicBezTo>
                <a:cubicBezTo>
                  <a:pt x="92583" y="96869"/>
                  <a:pt x="87725" y="91535"/>
                  <a:pt x="81248" y="91535"/>
                </a:cubicBezTo>
                <a:cubicBezTo>
                  <a:pt x="77248" y="91535"/>
                  <a:pt x="74104" y="93536"/>
                  <a:pt x="72295" y="96774"/>
                </a:cubicBezTo>
                <a:lnTo>
                  <a:pt x="72295" y="92107"/>
                </a:lnTo>
                <a:lnTo>
                  <a:pt x="68675" y="92107"/>
                </a:lnTo>
                <a:lnTo>
                  <a:pt x="68675" y="124968"/>
                </a:lnTo>
                <a:lnTo>
                  <a:pt x="72295" y="124968"/>
                </a:lnTo>
                <a:lnTo>
                  <a:pt x="72295" y="112109"/>
                </a:lnTo>
                <a:close/>
                <a:moveTo>
                  <a:pt x="80582" y="94678"/>
                </a:moveTo>
                <a:cubicBezTo>
                  <a:pt x="85344" y="94678"/>
                  <a:pt x="88868" y="98679"/>
                  <a:pt x="88868" y="104394"/>
                </a:cubicBezTo>
                <a:cubicBezTo>
                  <a:pt x="88868" y="110109"/>
                  <a:pt x="85439" y="114109"/>
                  <a:pt x="80582" y="114109"/>
                </a:cubicBezTo>
                <a:cubicBezTo>
                  <a:pt x="75724" y="114109"/>
                  <a:pt x="72295" y="110014"/>
                  <a:pt x="72295" y="104394"/>
                </a:cubicBezTo>
                <a:cubicBezTo>
                  <a:pt x="72295" y="98774"/>
                  <a:pt x="75724" y="94678"/>
                  <a:pt x="80582" y="94678"/>
                </a:cubicBezTo>
                <a:close/>
                <a:moveTo>
                  <a:pt x="102775" y="92107"/>
                </a:moveTo>
                <a:lnTo>
                  <a:pt x="99155" y="92107"/>
                </a:lnTo>
                <a:lnTo>
                  <a:pt x="99155" y="124968"/>
                </a:lnTo>
                <a:lnTo>
                  <a:pt x="102775" y="124968"/>
                </a:lnTo>
                <a:lnTo>
                  <a:pt x="102775" y="112109"/>
                </a:lnTo>
                <a:cubicBezTo>
                  <a:pt x="104680" y="115348"/>
                  <a:pt x="107823" y="117348"/>
                  <a:pt x="111728" y="117348"/>
                </a:cubicBezTo>
                <a:cubicBezTo>
                  <a:pt x="118205" y="117348"/>
                  <a:pt x="123063" y="112014"/>
                  <a:pt x="123063" y="104394"/>
                </a:cubicBezTo>
                <a:cubicBezTo>
                  <a:pt x="123063" y="96869"/>
                  <a:pt x="118205" y="91535"/>
                  <a:pt x="111728" y="91535"/>
                </a:cubicBezTo>
                <a:cubicBezTo>
                  <a:pt x="107728" y="91535"/>
                  <a:pt x="104584" y="93536"/>
                  <a:pt x="102775" y="96774"/>
                </a:cubicBezTo>
                <a:lnTo>
                  <a:pt x="102775" y="92107"/>
                </a:lnTo>
                <a:close/>
                <a:moveTo>
                  <a:pt x="111062" y="94678"/>
                </a:moveTo>
                <a:cubicBezTo>
                  <a:pt x="115919" y="94678"/>
                  <a:pt x="119348" y="98679"/>
                  <a:pt x="119348" y="104394"/>
                </a:cubicBezTo>
                <a:cubicBezTo>
                  <a:pt x="119348" y="110109"/>
                  <a:pt x="115919" y="114109"/>
                  <a:pt x="111062" y="114109"/>
                </a:cubicBezTo>
                <a:cubicBezTo>
                  <a:pt x="106204" y="114109"/>
                  <a:pt x="102775" y="110014"/>
                  <a:pt x="102775" y="104394"/>
                </a:cubicBezTo>
                <a:cubicBezTo>
                  <a:pt x="102775" y="98774"/>
                  <a:pt x="106204" y="94678"/>
                  <a:pt x="111062" y="94678"/>
                </a:cubicBezTo>
                <a:close/>
                <a:moveTo>
                  <a:pt x="129254" y="116681"/>
                </a:moveTo>
                <a:lnTo>
                  <a:pt x="132874" y="116681"/>
                </a:lnTo>
                <a:lnTo>
                  <a:pt x="132874" y="83344"/>
                </a:lnTo>
                <a:lnTo>
                  <a:pt x="129254" y="83344"/>
                </a:lnTo>
                <a:lnTo>
                  <a:pt x="129254" y="116681"/>
                </a:lnTo>
                <a:close/>
                <a:moveTo>
                  <a:pt x="140017" y="116681"/>
                </a:moveTo>
                <a:lnTo>
                  <a:pt x="143637" y="116681"/>
                </a:lnTo>
                <a:lnTo>
                  <a:pt x="143637" y="92012"/>
                </a:lnTo>
                <a:lnTo>
                  <a:pt x="140017" y="92012"/>
                </a:lnTo>
                <a:lnTo>
                  <a:pt x="140017" y="116681"/>
                </a:lnTo>
                <a:close/>
                <a:moveTo>
                  <a:pt x="141827" y="82868"/>
                </a:moveTo>
                <a:cubicBezTo>
                  <a:pt x="140494" y="82868"/>
                  <a:pt x="139446" y="83915"/>
                  <a:pt x="139446" y="85249"/>
                </a:cubicBezTo>
                <a:cubicBezTo>
                  <a:pt x="139446" y="86487"/>
                  <a:pt x="140494" y="87630"/>
                  <a:pt x="141827" y="87630"/>
                </a:cubicBezTo>
                <a:cubicBezTo>
                  <a:pt x="143066" y="87630"/>
                  <a:pt x="144209" y="86487"/>
                  <a:pt x="144209" y="85249"/>
                </a:cubicBezTo>
                <a:cubicBezTo>
                  <a:pt x="144209" y="83915"/>
                  <a:pt x="143161" y="82868"/>
                  <a:pt x="141827" y="82868"/>
                </a:cubicBezTo>
                <a:close/>
                <a:moveTo>
                  <a:pt x="160592" y="94583"/>
                </a:moveTo>
                <a:cubicBezTo>
                  <a:pt x="165925" y="94583"/>
                  <a:pt x="167259" y="98393"/>
                  <a:pt x="167259" y="101727"/>
                </a:cubicBezTo>
                <a:lnTo>
                  <a:pt x="167259" y="102679"/>
                </a:lnTo>
                <a:cubicBezTo>
                  <a:pt x="164687" y="101918"/>
                  <a:pt x="161925" y="101251"/>
                  <a:pt x="159258" y="101251"/>
                </a:cubicBezTo>
                <a:cubicBezTo>
                  <a:pt x="153924" y="101251"/>
                  <a:pt x="149542" y="104584"/>
                  <a:pt x="149542" y="109442"/>
                </a:cubicBezTo>
                <a:cubicBezTo>
                  <a:pt x="149542" y="114300"/>
                  <a:pt x="153353" y="117348"/>
                  <a:pt x="158591" y="117348"/>
                </a:cubicBezTo>
                <a:cubicBezTo>
                  <a:pt x="161830" y="117348"/>
                  <a:pt x="165545" y="115824"/>
                  <a:pt x="167259" y="112871"/>
                </a:cubicBezTo>
                <a:lnTo>
                  <a:pt x="167259" y="116777"/>
                </a:lnTo>
                <a:lnTo>
                  <a:pt x="170879" y="116777"/>
                </a:lnTo>
                <a:lnTo>
                  <a:pt x="170879" y="101727"/>
                </a:lnTo>
                <a:cubicBezTo>
                  <a:pt x="170879" y="95726"/>
                  <a:pt x="167545" y="91535"/>
                  <a:pt x="160877" y="91535"/>
                </a:cubicBezTo>
                <a:cubicBezTo>
                  <a:pt x="158496" y="91535"/>
                  <a:pt x="155543" y="92107"/>
                  <a:pt x="152019" y="93917"/>
                </a:cubicBezTo>
                <a:lnTo>
                  <a:pt x="153448" y="96869"/>
                </a:lnTo>
                <a:cubicBezTo>
                  <a:pt x="155638" y="95631"/>
                  <a:pt x="158115" y="94583"/>
                  <a:pt x="160592" y="94583"/>
                </a:cubicBezTo>
                <a:close/>
                <a:moveTo>
                  <a:pt x="167259" y="108966"/>
                </a:moveTo>
                <a:cubicBezTo>
                  <a:pt x="166307" y="112490"/>
                  <a:pt x="162401" y="114109"/>
                  <a:pt x="159163" y="114109"/>
                </a:cubicBezTo>
                <a:cubicBezTo>
                  <a:pt x="155638" y="114109"/>
                  <a:pt x="152971" y="112300"/>
                  <a:pt x="152971" y="109252"/>
                </a:cubicBezTo>
                <a:cubicBezTo>
                  <a:pt x="152971" y="106299"/>
                  <a:pt x="156115" y="104203"/>
                  <a:pt x="159734" y="104203"/>
                </a:cubicBezTo>
                <a:cubicBezTo>
                  <a:pt x="162401" y="104203"/>
                  <a:pt x="164973" y="104584"/>
                  <a:pt x="167164" y="105156"/>
                </a:cubicBezTo>
                <a:lnTo>
                  <a:pt x="167164" y="108966"/>
                </a:lnTo>
                <a:close/>
                <a:moveTo>
                  <a:pt x="181832" y="101060"/>
                </a:moveTo>
                <a:cubicBezTo>
                  <a:pt x="181832" y="97631"/>
                  <a:pt x="185357" y="94678"/>
                  <a:pt x="189452" y="94678"/>
                </a:cubicBezTo>
                <a:cubicBezTo>
                  <a:pt x="193072" y="94678"/>
                  <a:pt x="195643" y="97441"/>
                  <a:pt x="195643" y="101537"/>
                </a:cubicBezTo>
                <a:lnTo>
                  <a:pt x="195643" y="116777"/>
                </a:lnTo>
                <a:lnTo>
                  <a:pt x="199263" y="116777"/>
                </a:lnTo>
                <a:lnTo>
                  <a:pt x="199263" y="101060"/>
                </a:lnTo>
                <a:cubicBezTo>
                  <a:pt x="199263" y="95441"/>
                  <a:pt x="195453" y="91535"/>
                  <a:pt x="190024" y="91535"/>
                </a:cubicBezTo>
                <a:cubicBezTo>
                  <a:pt x="186500" y="91535"/>
                  <a:pt x="183356" y="93440"/>
                  <a:pt x="181928" y="96107"/>
                </a:cubicBezTo>
                <a:lnTo>
                  <a:pt x="181928" y="92107"/>
                </a:lnTo>
                <a:lnTo>
                  <a:pt x="178308" y="92107"/>
                </a:lnTo>
                <a:lnTo>
                  <a:pt x="178308" y="116777"/>
                </a:lnTo>
                <a:lnTo>
                  <a:pt x="181928" y="116777"/>
                </a:lnTo>
                <a:lnTo>
                  <a:pt x="181928" y="101060"/>
                </a:lnTo>
                <a:close/>
                <a:moveTo>
                  <a:pt x="217837" y="117253"/>
                </a:moveTo>
                <a:cubicBezTo>
                  <a:pt x="221266" y="117253"/>
                  <a:pt x="224409" y="115824"/>
                  <a:pt x="226790" y="113443"/>
                </a:cubicBezTo>
                <a:lnTo>
                  <a:pt x="224314" y="111062"/>
                </a:lnTo>
                <a:cubicBezTo>
                  <a:pt x="222695" y="112871"/>
                  <a:pt x="220313" y="114014"/>
                  <a:pt x="217932" y="114014"/>
                </a:cubicBezTo>
                <a:cubicBezTo>
                  <a:pt x="212979" y="114014"/>
                  <a:pt x="208883" y="109538"/>
                  <a:pt x="208883" y="104299"/>
                </a:cubicBezTo>
                <a:cubicBezTo>
                  <a:pt x="208883" y="99060"/>
                  <a:pt x="212979" y="94583"/>
                  <a:pt x="217932" y="94583"/>
                </a:cubicBezTo>
                <a:cubicBezTo>
                  <a:pt x="220313" y="94583"/>
                  <a:pt x="222599" y="95631"/>
                  <a:pt x="224218" y="97441"/>
                </a:cubicBezTo>
                <a:lnTo>
                  <a:pt x="226695" y="95059"/>
                </a:lnTo>
                <a:cubicBezTo>
                  <a:pt x="224314" y="92774"/>
                  <a:pt x="221266" y="91440"/>
                  <a:pt x="217932" y="91440"/>
                </a:cubicBezTo>
                <a:cubicBezTo>
                  <a:pt x="210979" y="91440"/>
                  <a:pt x="205168" y="97346"/>
                  <a:pt x="205168" y="104299"/>
                </a:cubicBezTo>
                <a:cubicBezTo>
                  <a:pt x="205073" y="111347"/>
                  <a:pt x="210884" y="117253"/>
                  <a:pt x="217837" y="117253"/>
                </a:cubicBezTo>
                <a:close/>
                <a:moveTo>
                  <a:pt x="243459" y="117253"/>
                </a:moveTo>
                <a:cubicBezTo>
                  <a:pt x="246888" y="117253"/>
                  <a:pt x="251270" y="115729"/>
                  <a:pt x="253365" y="113443"/>
                </a:cubicBezTo>
                <a:lnTo>
                  <a:pt x="251174" y="111062"/>
                </a:lnTo>
                <a:cubicBezTo>
                  <a:pt x="249650" y="112681"/>
                  <a:pt x="246317" y="114014"/>
                  <a:pt x="243364" y="114014"/>
                </a:cubicBezTo>
                <a:cubicBezTo>
                  <a:pt x="238506" y="114014"/>
                  <a:pt x="235077" y="110490"/>
                  <a:pt x="234601" y="105632"/>
                </a:cubicBezTo>
                <a:lnTo>
                  <a:pt x="254794" y="105632"/>
                </a:lnTo>
                <a:cubicBezTo>
                  <a:pt x="254794" y="96965"/>
                  <a:pt x="250508" y="91345"/>
                  <a:pt x="243078" y="91345"/>
                </a:cubicBezTo>
                <a:cubicBezTo>
                  <a:pt x="236411" y="91345"/>
                  <a:pt x="230886" y="96869"/>
                  <a:pt x="230886" y="104203"/>
                </a:cubicBezTo>
                <a:cubicBezTo>
                  <a:pt x="230886" y="111919"/>
                  <a:pt x="236792" y="117253"/>
                  <a:pt x="243459" y="117253"/>
                </a:cubicBezTo>
                <a:close/>
                <a:moveTo>
                  <a:pt x="243173" y="94678"/>
                </a:moveTo>
                <a:cubicBezTo>
                  <a:pt x="248126" y="94678"/>
                  <a:pt x="250698" y="98107"/>
                  <a:pt x="251174" y="102584"/>
                </a:cubicBezTo>
                <a:lnTo>
                  <a:pt x="234601" y="102584"/>
                </a:lnTo>
                <a:cubicBezTo>
                  <a:pt x="235267" y="97822"/>
                  <a:pt x="238792" y="94678"/>
                  <a:pt x="243173" y="94678"/>
                </a:cubicBezTo>
                <a:close/>
                <a:moveTo>
                  <a:pt x="0" y="0"/>
                </a:moveTo>
                <a:lnTo>
                  <a:pt x="0" y="285750"/>
                </a:lnTo>
                <a:lnTo>
                  <a:pt x="285750" y="285750"/>
                </a:lnTo>
                <a:lnTo>
                  <a:pt x="285750" y="0"/>
                </a:lnTo>
                <a:lnTo>
                  <a:pt x="0" y="0"/>
                </a:lnTo>
                <a:close/>
                <a:moveTo>
                  <a:pt x="276225" y="276225"/>
                </a:moveTo>
                <a:lnTo>
                  <a:pt x="9525" y="276225"/>
                </a:lnTo>
                <a:lnTo>
                  <a:pt x="9525" y="9525"/>
                </a:lnTo>
                <a:lnTo>
                  <a:pt x="276225" y="9525"/>
                </a:lnTo>
                <a:lnTo>
                  <a:pt x="276225" y="276225"/>
                </a:lnTo>
                <a:close/>
                <a:moveTo>
                  <a:pt x="170497" y="171831"/>
                </a:moveTo>
                <a:lnTo>
                  <a:pt x="156782" y="171831"/>
                </a:lnTo>
                <a:cubicBezTo>
                  <a:pt x="156400" y="173069"/>
                  <a:pt x="156020" y="174593"/>
                  <a:pt x="155448" y="176498"/>
                </a:cubicBezTo>
                <a:cubicBezTo>
                  <a:pt x="154781" y="179165"/>
                  <a:pt x="154305" y="180785"/>
                  <a:pt x="154115" y="181261"/>
                </a:cubicBezTo>
                <a:cubicBezTo>
                  <a:pt x="153257" y="181261"/>
                  <a:pt x="150209" y="182404"/>
                  <a:pt x="145161" y="184690"/>
                </a:cubicBezTo>
                <a:cubicBezTo>
                  <a:pt x="143732" y="183642"/>
                  <a:pt x="141732" y="182499"/>
                  <a:pt x="139446" y="181261"/>
                </a:cubicBezTo>
                <a:cubicBezTo>
                  <a:pt x="139541" y="181070"/>
                  <a:pt x="139637" y="180785"/>
                  <a:pt x="139732" y="180689"/>
                </a:cubicBezTo>
                <a:cubicBezTo>
                  <a:pt x="140684" y="180594"/>
                  <a:pt x="141732" y="180308"/>
                  <a:pt x="143066" y="179927"/>
                </a:cubicBezTo>
                <a:cubicBezTo>
                  <a:pt x="144685" y="179451"/>
                  <a:pt x="145828" y="179165"/>
                  <a:pt x="146304" y="178975"/>
                </a:cubicBezTo>
                <a:lnTo>
                  <a:pt x="146304" y="168116"/>
                </a:lnTo>
                <a:cubicBezTo>
                  <a:pt x="145637" y="168021"/>
                  <a:pt x="144494" y="167640"/>
                  <a:pt x="142875" y="167164"/>
                </a:cubicBezTo>
                <a:cubicBezTo>
                  <a:pt x="141542" y="166783"/>
                  <a:pt x="140303" y="166497"/>
                  <a:pt x="139351" y="166402"/>
                </a:cubicBezTo>
                <a:cubicBezTo>
                  <a:pt x="139446" y="166878"/>
                  <a:pt x="138493" y="164402"/>
                  <a:pt x="136684" y="159163"/>
                </a:cubicBezTo>
                <a:cubicBezTo>
                  <a:pt x="137541" y="157925"/>
                  <a:pt x="138779" y="155829"/>
                  <a:pt x="140303" y="152876"/>
                </a:cubicBezTo>
                <a:cubicBezTo>
                  <a:pt x="139541" y="152210"/>
                  <a:pt x="138208" y="150971"/>
                  <a:pt x="136398" y="149162"/>
                </a:cubicBezTo>
                <a:cubicBezTo>
                  <a:pt x="134874" y="147542"/>
                  <a:pt x="133541" y="146304"/>
                  <a:pt x="132397" y="145637"/>
                </a:cubicBezTo>
                <a:cubicBezTo>
                  <a:pt x="131826" y="145923"/>
                  <a:pt x="130778" y="146495"/>
                  <a:pt x="129350" y="147352"/>
                </a:cubicBezTo>
                <a:cubicBezTo>
                  <a:pt x="128111" y="148114"/>
                  <a:pt x="127063" y="148685"/>
                  <a:pt x="126111" y="148971"/>
                </a:cubicBezTo>
                <a:cubicBezTo>
                  <a:pt x="125444" y="148400"/>
                  <a:pt x="124301" y="147923"/>
                  <a:pt x="122872" y="147352"/>
                </a:cubicBezTo>
                <a:cubicBezTo>
                  <a:pt x="121063" y="146685"/>
                  <a:pt x="119920" y="146209"/>
                  <a:pt x="119443" y="146018"/>
                </a:cubicBezTo>
                <a:cubicBezTo>
                  <a:pt x="118491" y="142303"/>
                  <a:pt x="117824" y="140018"/>
                  <a:pt x="117443" y="139065"/>
                </a:cubicBezTo>
                <a:lnTo>
                  <a:pt x="106871" y="139065"/>
                </a:lnTo>
                <a:cubicBezTo>
                  <a:pt x="106585" y="140018"/>
                  <a:pt x="106204" y="141161"/>
                  <a:pt x="105823" y="142685"/>
                </a:cubicBezTo>
                <a:cubicBezTo>
                  <a:pt x="105251" y="144685"/>
                  <a:pt x="104966" y="145923"/>
                  <a:pt x="104775" y="146399"/>
                </a:cubicBezTo>
                <a:cubicBezTo>
                  <a:pt x="104108" y="146399"/>
                  <a:pt x="101822" y="147352"/>
                  <a:pt x="97917" y="149066"/>
                </a:cubicBezTo>
                <a:cubicBezTo>
                  <a:pt x="96488" y="148019"/>
                  <a:pt x="94393" y="146780"/>
                  <a:pt x="91630" y="145447"/>
                </a:cubicBezTo>
                <a:cubicBezTo>
                  <a:pt x="87154" y="149828"/>
                  <a:pt x="84677" y="152400"/>
                  <a:pt x="84011" y="153353"/>
                </a:cubicBezTo>
                <a:cubicBezTo>
                  <a:pt x="84772" y="154210"/>
                  <a:pt x="86011" y="156210"/>
                  <a:pt x="87630" y="159353"/>
                </a:cubicBezTo>
                <a:cubicBezTo>
                  <a:pt x="87154" y="160115"/>
                  <a:pt x="86582" y="161258"/>
                  <a:pt x="85916" y="162782"/>
                </a:cubicBezTo>
                <a:cubicBezTo>
                  <a:pt x="85154" y="164497"/>
                  <a:pt x="84677" y="165735"/>
                  <a:pt x="84296" y="166306"/>
                </a:cubicBezTo>
                <a:cubicBezTo>
                  <a:pt x="83344" y="166402"/>
                  <a:pt x="82296" y="166688"/>
                  <a:pt x="80963" y="167068"/>
                </a:cubicBezTo>
                <a:cubicBezTo>
                  <a:pt x="79343" y="167545"/>
                  <a:pt x="78200" y="167830"/>
                  <a:pt x="77724" y="168021"/>
                </a:cubicBezTo>
                <a:lnTo>
                  <a:pt x="77724" y="178880"/>
                </a:lnTo>
                <a:cubicBezTo>
                  <a:pt x="78391" y="178975"/>
                  <a:pt x="79534" y="179356"/>
                  <a:pt x="81153" y="179832"/>
                </a:cubicBezTo>
                <a:cubicBezTo>
                  <a:pt x="82582" y="180213"/>
                  <a:pt x="83725" y="180499"/>
                  <a:pt x="84677" y="180594"/>
                </a:cubicBezTo>
                <a:cubicBezTo>
                  <a:pt x="84868" y="181737"/>
                  <a:pt x="85249" y="182975"/>
                  <a:pt x="85820" y="184404"/>
                </a:cubicBezTo>
                <a:cubicBezTo>
                  <a:pt x="86678" y="186309"/>
                  <a:pt x="87154" y="187452"/>
                  <a:pt x="87344" y="187833"/>
                </a:cubicBezTo>
                <a:cubicBezTo>
                  <a:pt x="85344" y="191357"/>
                  <a:pt x="84201" y="193453"/>
                  <a:pt x="84011" y="194120"/>
                </a:cubicBezTo>
                <a:cubicBezTo>
                  <a:pt x="88201" y="198406"/>
                  <a:pt x="90678" y="200787"/>
                  <a:pt x="91630" y="201454"/>
                </a:cubicBezTo>
                <a:cubicBezTo>
                  <a:pt x="92202" y="201168"/>
                  <a:pt x="93250" y="200597"/>
                  <a:pt x="94679" y="199739"/>
                </a:cubicBezTo>
                <a:cubicBezTo>
                  <a:pt x="95917" y="198977"/>
                  <a:pt x="96965" y="198406"/>
                  <a:pt x="97917" y="198120"/>
                </a:cubicBezTo>
                <a:cubicBezTo>
                  <a:pt x="98108" y="198215"/>
                  <a:pt x="100298" y="199263"/>
                  <a:pt x="104489" y="201073"/>
                </a:cubicBezTo>
                <a:cubicBezTo>
                  <a:pt x="104775" y="201740"/>
                  <a:pt x="105061" y="202883"/>
                  <a:pt x="105442" y="204597"/>
                </a:cubicBezTo>
                <a:cubicBezTo>
                  <a:pt x="105823" y="206121"/>
                  <a:pt x="106108" y="207359"/>
                  <a:pt x="106490" y="208026"/>
                </a:cubicBezTo>
                <a:lnTo>
                  <a:pt x="117062" y="208026"/>
                </a:lnTo>
                <a:cubicBezTo>
                  <a:pt x="117348" y="207359"/>
                  <a:pt x="117729" y="206121"/>
                  <a:pt x="118205" y="204311"/>
                </a:cubicBezTo>
                <a:cubicBezTo>
                  <a:pt x="118586" y="202692"/>
                  <a:pt x="118967" y="201454"/>
                  <a:pt x="119443" y="200692"/>
                </a:cubicBezTo>
                <a:cubicBezTo>
                  <a:pt x="121539" y="200311"/>
                  <a:pt x="123730" y="199453"/>
                  <a:pt x="126016" y="198025"/>
                </a:cubicBezTo>
                <a:cubicBezTo>
                  <a:pt x="127445" y="198977"/>
                  <a:pt x="128873" y="199739"/>
                  <a:pt x="130397" y="200597"/>
                </a:cubicBezTo>
                <a:cubicBezTo>
                  <a:pt x="130112" y="201263"/>
                  <a:pt x="129730" y="201930"/>
                  <a:pt x="129445" y="202692"/>
                </a:cubicBezTo>
                <a:cubicBezTo>
                  <a:pt x="128492" y="204978"/>
                  <a:pt x="127825" y="206502"/>
                  <a:pt x="127349" y="207264"/>
                </a:cubicBezTo>
                <a:cubicBezTo>
                  <a:pt x="126111" y="207455"/>
                  <a:pt x="124682" y="207740"/>
                  <a:pt x="122968" y="208216"/>
                </a:cubicBezTo>
                <a:cubicBezTo>
                  <a:pt x="120872" y="208883"/>
                  <a:pt x="119443" y="209264"/>
                  <a:pt x="118777" y="209360"/>
                </a:cubicBezTo>
                <a:lnTo>
                  <a:pt x="118777" y="223457"/>
                </a:lnTo>
                <a:cubicBezTo>
                  <a:pt x="119634" y="223647"/>
                  <a:pt x="121063" y="224028"/>
                  <a:pt x="123158" y="224599"/>
                </a:cubicBezTo>
                <a:cubicBezTo>
                  <a:pt x="124968" y="225076"/>
                  <a:pt x="126492" y="225457"/>
                  <a:pt x="127730" y="225552"/>
                </a:cubicBezTo>
                <a:cubicBezTo>
                  <a:pt x="127921" y="226981"/>
                  <a:pt x="128397" y="228600"/>
                  <a:pt x="129254" y="230505"/>
                </a:cubicBezTo>
                <a:cubicBezTo>
                  <a:pt x="130397" y="232982"/>
                  <a:pt x="131064" y="234505"/>
                  <a:pt x="131159" y="234982"/>
                </a:cubicBezTo>
                <a:cubicBezTo>
                  <a:pt x="128588" y="239554"/>
                  <a:pt x="127063" y="242221"/>
                  <a:pt x="126873" y="243173"/>
                </a:cubicBezTo>
                <a:cubicBezTo>
                  <a:pt x="132302" y="248698"/>
                  <a:pt x="135541" y="251841"/>
                  <a:pt x="136779" y="252603"/>
                </a:cubicBezTo>
                <a:cubicBezTo>
                  <a:pt x="137541" y="252317"/>
                  <a:pt x="138875" y="251555"/>
                  <a:pt x="140684" y="250317"/>
                </a:cubicBezTo>
                <a:cubicBezTo>
                  <a:pt x="142304" y="249365"/>
                  <a:pt x="143732" y="248603"/>
                  <a:pt x="144875" y="248222"/>
                </a:cubicBezTo>
                <a:cubicBezTo>
                  <a:pt x="145161" y="248412"/>
                  <a:pt x="147923" y="249650"/>
                  <a:pt x="153448" y="252127"/>
                </a:cubicBezTo>
                <a:cubicBezTo>
                  <a:pt x="153734" y="252984"/>
                  <a:pt x="154210" y="254508"/>
                  <a:pt x="154686" y="256699"/>
                </a:cubicBezTo>
                <a:cubicBezTo>
                  <a:pt x="155162" y="258699"/>
                  <a:pt x="155638" y="260223"/>
                  <a:pt x="156020" y="261176"/>
                </a:cubicBezTo>
                <a:lnTo>
                  <a:pt x="169736" y="261176"/>
                </a:lnTo>
                <a:cubicBezTo>
                  <a:pt x="170117" y="260318"/>
                  <a:pt x="170593" y="258699"/>
                  <a:pt x="171164" y="256413"/>
                </a:cubicBezTo>
                <a:cubicBezTo>
                  <a:pt x="171641" y="254222"/>
                  <a:pt x="172212" y="252698"/>
                  <a:pt x="172784" y="251746"/>
                </a:cubicBezTo>
                <a:cubicBezTo>
                  <a:pt x="175450" y="251270"/>
                  <a:pt x="178308" y="250126"/>
                  <a:pt x="181356" y="248317"/>
                </a:cubicBezTo>
                <a:cubicBezTo>
                  <a:pt x="184023" y="250126"/>
                  <a:pt x="186690" y="251746"/>
                  <a:pt x="189547" y="253079"/>
                </a:cubicBezTo>
                <a:cubicBezTo>
                  <a:pt x="195263" y="247460"/>
                  <a:pt x="198596" y="244030"/>
                  <a:pt x="199358" y="242792"/>
                </a:cubicBezTo>
                <a:cubicBezTo>
                  <a:pt x="198692" y="241840"/>
                  <a:pt x="197834" y="240601"/>
                  <a:pt x="196882" y="238982"/>
                </a:cubicBezTo>
                <a:cubicBezTo>
                  <a:pt x="195643" y="236791"/>
                  <a:pt x="194882" y="235458"/>
                  <a:pt x="194596" y="234982"/>
                </a:cubicBezTo>
                <a:cubicBezTo>
                  <a:pt x="195358" y="234124"/>
                  <a:pt x="196120" y="232696"/>
                  <a:pt x="196882" y="230600"/>
                </a:cubicBezTo>
                <a:cubicBezTo>
                  <a:pt x="197739" y="228314"/>
                  <a:pt x="198406" y="226695"/>
                  <a:pt x="198882" y="226028"/>
                </a:cubicBezTo>
                <a:cubicBezTo>
                  <a:pt x="200120" y="225838"/>
                  <a:pt x="201549" y="225552"/>
                  <a:pt x="203263" y="225076"/>
                </a:cubicBezTo>
                <a:cubicBezTo>
                  <a:pt x="205359" y="224409"/>
                  <a:pt x="206788" y="224028"/>
                  <a:pt x="207454" y="223933"/>
                </a:cubicBezTo>
                <a:lnTo>
                  <a:pt x="207454" y="209836"/>
                </a:lnTo>
                <a:cubicBezTo>
                  <a:pt x="206597" y="209645"/>
                  <a:pt x="205168" y="209264"/>
                  <a:pt x="203073" y="208693"/>
                </a:cubicBezTo>
                <a:cubicBezTo>
                  <a:pt x="201263" y="208121"/>
                  <a:pt x="199739" y="207836"/>
                  <a:pt x="198501" y="207740"/>
                </a:cubicBezTo>
                <a:cubicBezTo>
                  <a:pt x="198596" y="208312"/>
                  <a:pt x="197453" y="205168"/>
                  <a:pt x="195072" y="198311"/>
                </a:cubicBezTo>
                <a:cubicBezTo>
                  <a:pt x="196215" y="196691"/>
                  <a:pt x="197739" y="193929"/>
                  <a:pt x="199834" y="190119"/>
                </a:cubicBezTo>
                <a:cubicBezTo>
                  <a:pt x="198787" y="189262"/>
                  <a:pt x="197072" y="187643"/>
                  <a:pt x="194786" y="185261"/>
                </a:cubicBezTo>
                <a:cubicBezTo>
                  <a:pt x="192786" y="183070"/>
                  <a:pt x="191071" y="181547"/>
                  <a:pt x="189547" y="180689"/>
                </a:cubicBezTo>
                <a:cubicBezTo>
                  <a:pt x="188786" y="180975"/>
                  <a:pt x="187452" y="181737"/>
                  <a:pt x="185547" y="182975"/>
                </a:cubicBezTo>
                <a:cubicBezTo>
                  <a:pt x="183928" y="184023"/>
                  <a:pt x="182594" y="184690"/>
                  <a:pt x="181356" y="185071"/>
                </a:cubicBezTo>
                <a:cubicBezTo>
                  <a:pt x="180404" y="184404"/>
                  <a:pt x="179070" y="183642"/>
                  <a:pt x="177165" y="182975"/>
                </a:cubicBezTo>
                <a:cubicBezTo>
                  <a:pt x="174784" y="182023"/>
                  <a:pt x="173260" y="181451"/>
                  <a:pt x="172784" y="181261"/>
                </a:cubicBezTo>
                <a:cubicBezTo>
                  <a:pt x="171831" y="176022"/>
                  <a:pt x="170974" y="173069"/>
                  <a:pt x="170497" y="171831"/>
                </a:cubicBezTo>
                <a:close/>
                <a:moveTo>
                  <a:pt x="131159" y="183547"/>
                </a:moveTo>
                <a:cubicBezTo>
                  <a:pt x="128588" y="188405"/>
                  <a:pt x="124492" y="191738"/>
                  <a:pt x="118682" y="193548"/>
                </a:cubicBezTo>
                <a:cubicBezTo>
                  <a:pt x="112681" y="195453"/>
                  <a:pt x="107061" y="194977"/>
                  <a:pt x="101727" y="192119"/>
                </a:cubicBezTo>
                <a:cubicBezTo>
                  <a:pt x="97726" y="189928"/>
                  <a:pt x="94774" y="186595"/>
                  <a:pt x="92869" y="182309"/>
                </a:cubicBezTo>
                <a:cubicBezTo>
                  <a:pt x="91154" y="178213"/>
                  <a:pt x="90678" y="173831"/>
                  <a:pt x="91440" y="169355"/>
                </a:cubicBezTo>
                <a:cubicBezTo>
                  <a:pt x="92202" y="164783"/>
                  <a:pt x="94202" y="160877"/>
                  <a:pt x="97346" y="157829"/>
                </a:cubicBezTo>
                <a:cubicBezTo>
                  <a:pt x="100870" y="154400"/>
                  <a:pt x="105251" y="152495"/>
                  <a:pt x="110585" y="152114"/>
                </a:cubicBezTo>
                <a:cubicBezTo>
                  <a:pt x="114300" y="151828"/>
                  <a:pt x="117824" y="152495"/>
                  <a:pt x="121349" y="154210"/>
                </a:cubicBezTo>
                <a:cubicBezTo>
                  <a:pt x="124778" y="155829"/>
                  <a:pt x="127540" y="158115"/>
                  <a:pt x="129826" y="161068"/>
                </a:cubicBezTo>
                <a:cubicBezTo>
                  <a:pt x="132112" y="164211"/>
                  <a:pt x="133445" y="167545"/>
                  <a:pt x="133731" y="171355"/>
                </a:cubicBezTo>
                <a:cubicBezTo>
                  <a:pt x="134112" y="175546"/>
                  <a:pt x="133255" y="179546"/>
                  <a:pt x="131159" y="183547"/>
                </a:cubicBezTo>
                <a:close/>
                <a:moveTo>
                  <a:pt x="186404" y="200597"/>
                </a:moveTo>
                <a:cubicBezTo>
                  <a:pt x="189357" y="204597"/>
                  <a:pt x="191071" y="209074"/>
                  <a:pt x="191548" y="213932"/>
                </a:cubicBezTo>
                <a:cubicBezTo>
                  <a:pt x="192024" y="219266"/>
                  <a:pt x="190881" y="224504"/>
                  <a:pt x="188119" y="229743"/>
                </a:cubicBezTo>
                <a:cubicBezTo>
                  <a:pt x="184785" y="236030"/>
                  <a:pt x="179356" y="240411"/>
                  <a:pt x="171926" y="242792"/>
                </a:cubicBezTo>
                <a:cubicBezTo>
                  <a:pt x="164116" y="245269"/>
                  <a:pt x="156782" y="244697"/>
                  <a:pt x="149828" y="240887"/>
                </a:cubicBezTo>
                <a:cubicBezTo>
                  <a:pt x="144590" y="238030"/>
                  <a:pt x="140779" y="233743"/>
                  <a:pt x="138398" y="228124"/>
                </a:cubicBezTo>
                <a:cubicBezTo>
                  <a:pt x="136112" y="222790"/>
                  <a:pt x="135541" y="217170"/>
                  <a:pt x="136493" y="211265"/>
                </a:cubicBezTo>
                <a:cubicBezTo>
                  <a:pt x="137541" y="205264"/>
                  <a:pt x="140113" y="200311"/>
                  <a:pt x="144209" y="196310"/>
                </a:cubicBezTo>
                <a:cubicBezTo>
                  <a:pt x="148780" y="191929"/>
                  <a:pt x="154496" y="189452"/>
                  <a:pt x="161449" y="188881"/>
                </a:cubicBezTo>
                <a:cubicBezTo>
                  <a:pt x="166211" y="188500"/>
                  <a:pt x="170879" y="189357"/>
                  <a:pt x="175450" y="191548"/>
                </a:cubicBezTo>
                <a:cubicBezTo>
                  <a:pt x="179927" y="193739"/>
                  <a:pt x="183547" y="196691"/>
                  <a:pt x="186404" y="200597"/>
                </a:cubicBezTo>
                <a:close/>
              </a:path>
            </a:pathLst>
          </a:custGeom>
          <a:solidFill>
            <a:srgbClr val="9BF00B"/>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nvGrpSpPr>
          <p:cNvPr id="141" name="Group 140">
            <a:extLst>
              <a:ext uri="{FF2B5EF4-FFF2-40B4-BE49-F238E27FC236}">
                <a16:creationId xmlns:a16="http://schemas.microsoft.com/office/drawing/2014/main" id="{44438976-D408-4D34-A5BE-DC1D006F0966}"/>
              </a:ext>
              <a:ext uri="{C183D7F6-B498-43B3-948B-1728B52AA6E4}">
                <adec:decorative xmlns:adec="http://schemas.microsoft.com/office/drawing/2017/decorative" val="1"/>
              </a:ext>
            </a:extLst>
          </p:cNvPr>
          <p:cNvGrpSpPr/>
          <p:nvPr/>
        </p:nvGrpSpPr>
        <p:grpSpPr>
          <a:xfrm>
            <a:off x="4964496" y="3628262"/>
            <a:ext cx="2158261" cy="1747530"/>
            <a:chOff x="4475927" y="3670672"/>
            <a:chExt cx="2158261" cy="1747530"/>
          </a:xfrm>
        </p:grpSpPr>
        <p:sp>
          <p:nvSpPr>
            <p:cNvPr id="130" name="Rectangle 129">
              <a:extLst>
                <a:ext uri="{FF2B5EF4-FFF2-40B4-BE49-F238E27FC236}">
                  <a16:creationId xmlns:a16="http://schemas.microsoft.com/office/drawing/2014/main" id="{9414DBB9-2E7F-4B0D-90ED-3A59E1DC5F92}"/>
                </a:ext>
              </a:extLst>
            </p:cNvPr>
            <p:cNvSpPr/>
            <p:nvPr/>
          </p:nvSpPr>
          <p:spPr bwMode="auto">
            <a:xfrm>
              <a:off x="4475927" y="3670672"/>
              <a:ext cx="2158261" cy="174753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VMware Guest VMs</a:t>
              </a:r>
            </a:p>
          </p:txBody>
        </p:sp>
        <p:sp>
          <p:nvSpPr>
            <p:cNvPr id="50" name="Freeform: Shape 49">
              <a:extLst>
                <a:ext uri="{FF2B5EF4-FFF2-40B4-BE49-F238E27FC236}">
                  <a16:creationId xmlns:a16="http://schemas.microsoft.com/office/drawing/2014/main" id="{47047E9E-4D69-417E-89F2-5C6C5462131E}"/>
                </a:ext>
              </a:extLst>
            </p:cNvPr>
            <p:cNvSpPr/>
            <p:nvPr/>
          </p:nvSpPr>
          <p:spPr>
            <a:xfrm>
              <a:off x="4598593" y="404904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1" name="Freeform: Shape 50">
              <a:extLst>
                <a:ext uri="{FF2B5EF4-FFF2-40B4-BE49-F238E27FC236}">
                  <a16:creationId xmlns:a16="http://schemas.microsoft.com/office/drawing/2014/main" id="{C994103F-D7CD-496C-A6B1-340DFDE14324}"/>
                </a:ext>
              </a:extLst>
            </p:cNvPr>
            <p:cNvSpPr/>
            <p:nvPr/>
          </p:nvSpPr>
          <p:spPr>
            <a:xfrm>
              <a:off x="5264560" y="404904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2" name="Freeform: Shape 51">
              <a:extLst>
                <a:ext uri="{FF2B5EF4-FFF2-40B4-BE49-F238E27FC236}">
                  <a16:creationId xmlns:a16="http://schemas.microsoft.com/office/drawing/2014/main" id="{A75721AE-AAAC-42D5-8E4F-A8E9D5E77F60}"/>
                </a:ext>
              </a:extLst>
            </p:cNvPr>
            <p:cNvSpPr/>
            <p:nvPr/>
          </p:nvSpPr>
          <p:spPr>
            <a:xfrm>
              <a:off x="5930527" y="4049046"/>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3" name="Freeform: Shape 52">
              <a:extLst>
                <a:ext uri="{FF2B5EF4-FFF2-40B4-BE49-F238E27FC236}">
                  <a16:creationId xmlns:a16="http://schemas.microsoft.com/office/drawing/2014/main" id="{945BE93F-DE44-49AD-87BD-FD597362B46F}"/>
                </a:ext>
              </a:extLst>
            </p:cNvPr>
            <p:cNvSpPr/>
            <p:nvPr/>
          </p:nvSpPr>
          <p:spPr>
            <a:xfrm>
              <a:off x="4598593" y="473314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4" name="Freeform: Shape 53">
              <a:extLst>
                <a:ext uri="{FF2B5EF4-FFF2-40B4-BE49-F238E27FC236}">
                  <a16:creationId xmlns:a16="http://schemas.microsoft.com/office/drawing/2014/main" id="{776D2ABB-EB7C-4A74-8F57-0BC47AB81A32}"/>
                </a:ext>
              </a:extLst>
            </p:cNvPr>
            <p:cNvSpPr/>
            <p:nvPr/>
          </p:nvSpPr>
          <p:spPr>
            <a:xfrm>
              <a:off x="5264560" y="473314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55" name="Freeform: Shape 54">
              <a:extLst>
                <a:ext uri="{FF2B5EF4-FFF2-40B4-BE49-F238E27FC236}">
                  <a16:creationId xmlns:a16="http://schemas.microsoft.com/office/drawing/2014/main" id="{1662A6B4-C584-4F2E-B9A4-E17CF0E2F9E4}"/>
                </a:ext>
              </a:extLst>
            </p:cNvPr>
            <p:cNvSpPr/>
            <p:nvPr/>
          </p:nvSpPr>
          <p:spPr>
            <a:xfrm>
              <a:off x="5930527" y="4733140"/>
              <a:ext cx="582437" cy="553998"/>
            </a:xfrm>
            <a:custGeom>
              <a:avLst/>
              <a:gdLst>
                <a:gd name="connsiteX0" fmla="*/ 0 w 228599"/>
                <a:gd name="connsiteY0" fmla="*/ 0 h 228600"/>
                <a:gd name="connsiteX1" fmla="*/ 0 w 228599"/>
                <a:gd name="connsiteY1" fmla="*/ 228314 h 228600"/>
                <a:gd name="connsiteX2" fmla="*/ 196786 w 228599"/>
                <a:gd name="connsiteY2" fmla="*/ 228314 h 228600"/>
                <a:gd name="connsiteX3" fmla="*/ 196786 w 228599"/>
                <a:gd name="connsiteY3" fmla="*/ 218694 h 228600"/>
                <a:gd name="connsiteX4" fmla="*/ 9620 w 228599"/>
                <a:gd name="connsiteY4" fmla="*/ 218694 h 228600"/>
                <a:gd name="connsiteX5" fmla="*/ 9620 w 228599"/>
                <a:gd name="connsiteY5" fmla="*/ 9620 h 228600"/>
                <a:gd name="connsiteX6" fmla="*/ 219075 w 228599"/>
                <a:gd name="connsiteY6" fmla="*/ 9620 h 228600"/>
                <a:gd name="connsiteX7" fmla="*/ 219075 w 228599"/>
                <a:gd name="connsiteY7" fmla="*/ 228600 h 228600"/>
                <a:gd name="connsiteX8" fmla="*/ 228600 w 228599"/>
                <a:gd name="connsiteY8" fmla="*/ 228600 h 228600"/>
                <a:gd name="connsiteX9" fmla="*/ 228600 w 228599"/>
                <a:gd name="connsiteY9" fmla="*/ 0 h 228600"/>
                <a:gd name="connsiteX10" fmla="*/ 0 w 228599"/>
                <a:gd name="connsiteY10" fmla="*/ 0 h 228600"/>
                <a:gd name="connsiteX11" fmla="*/ 164021 w 228599"/>
                <a:gd name="connsiteY11" fmla="*/ 135922 h 228600"/>
                <a:gd name="connsiteX12" fmla="*/ 164021 w 228599"/>
                <a:gd name="connsiteY12" fmla="*/ 110871 h 228600"/>
                <a:gd name="connsiteX13" fmla="*/ 150019 w 228599"/>
                <a:gd name="connsiteY13" fmla="*/ 95631 h 228600"/>
                <a:gd name="connsiteX14" fmla="*/ 137351 w 228599"/>
                <a:gd name="connsiteY14" fmla="*/ 104013 h 228600"/>
                <a:gd name="connsiteX15" fmla="*/ 124587 w 228599"/>
                <a:gd name="connsiteY15" fmla="*/ 95631 h 228600"/>
                <a:gd name="connsiteX16" fmla="*/ 113157 w 228599"/>
                <a:gd name="connsiteY16" fmla="*/ 102299 h 228600"/>
                <a:gd name="connsiteX17" fmla="*/ 113157 w 228599"/>
                <a:gd name="connsiteY17" fmla="*/ 96488 h 228600"/>
                <a:gd name="connsiteX18" fmla="*/ 107442 w 228599"/>
                <a:gd name="connsiteY18" fmla="*/ 96488 h 228600"/>
                <a:gd name="connsiteX19" fmla="*/ 107442 w 228599"/>
                <a:gd name="connsiteY19" fmla="*/ 135826 h 228600"/>
                <a:gd name="connsiteX20" fmla="*/ 113157 w 228599"/>
                <a:gd name="connsiteY20" fmla="*/ 135826 h 228600"/>
                <a:gd name="connsiteX21" fmla="*/ 113157 w 228599"/>
                <a:gd name="connsiteY21" fmla="*/ 110776 h 228600"/>
                <a:gd name="connsiteX22" fmla="*/ 123825 w 228599"/>
                <a:gd name="connsiteY22" fmla="*/ 100679 h 228600"/>
                <a:gd name="connsiteX23" fmla="*/ 132874 w 228599"/>
                <a:gd name="connsiteY23" fmla="*/ 111538 h 228600"/>
                <a:gd name="connsiteX24" fmla="*/ 132874 w 228599"/>
                <a:gd name="connsiteY24" fmla="*/ 135826 h 228600"/>
                <a:gd name="connsiteX25" fmla="*/ 138589 w 228599"/>
                <a:gd name="connsiteY25" fmla="*/ 135826 h 228600"/>
                <a:gd name="connsiteX26" fmla="*/ 138589 w 228599"/>
                <a:gd name="connsiteY26" fmla="*/ 110776 h 228600"/>
                <a:gd name="connsiteX27" fmla="*/ 149257 w 228599"/>
                <a:gd name="connsiteY27" fmla="*/ 100679 h 228600"/>
                <a:gd name="connsiteX28" fmla="*/ 158305 w 228599"/>
                <a:gd name="connsiteY28" fmla="*/ 111538 h 228600"/>
                <a:gd name="connsiteX29" fmla="*/ 158305 w 228599"/>
                <a:gd name="connsiteY29" fmla="*/ 135826 h 228600"/>
                <a:gd name="connsiteX30" fmla="*/ 164021 w 228599"/>
                <a:gd name="connsiteY30" fmla="*/ 135826 h 228600"/>
                <a:gd name="connsiteX31" fmla="*/ 67246 w 228599"/>
                <a:gd name="connsiteY31" fmla="*/ 96583 h 228600"/>
                <a:gd name="connsiteX32" fmla="*/ 60865 w 228599"/>
                <a:gd name="connsiteY32" fmla="*/ 96583 h 228600"/>
                <a:gd name="connsiteX33" fmla="*/ 77629 w 228599"/>
                <a:gd name="connsiteY33" fmla="*/ 135922 h 228600"/>
                <a:gd name="connsiteX34" fmla="*/ 83153 w 228599"/>
                <a:gd name="connsiteY34" fmla="*/ 135922 h 228600"/>
                <a:gd name="connsiteX35" fmla="*/ 99631 w 228599"/>
                <a:gd name="connsiteY35" fmla="*/ 96583 h 228600"/>
                <a:gd name="connsiteX36" fmla="*/ 93250 w 228599"/>
                <a:gd name="connsiteY36" fmla="*/ 96583 h 228600"/>
                <a:gd name="connsiteX37" fmla="*/ 80391 w 228599"/>
                <a:gd name="connsiteY37" fmla="*/ 129254 h 228600"/>
                <a:gd name="connsiteX38" fmla="*/ 67246 w 228599"/>
                <a:gd name="connsiteY38" fmla="*/ 9658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8599" h="228600">
                  <a:moveTo>
                    <a:pt x="0" y="0"/>
                  </a:moveTo>
                  <a:lnTo>
                    <a:pt x="0" y="228314"/>
                  </a:lnTo>
                  <a:lnTo>
                    <a:pt x="196786" y="228314"/>
                  </a:lnTo>
                  <a:lnTo>
                    <a:pt x="196786" y="218694"/>
                  </a:lnTo>
                  <a:lnTo>
                    <a:pt x="9620" y="218694"/>
                  </a:lnTo>
                  <a:lnTo>
                    <a:pt x="9620" y="9620"/>
                  </a:lnTo>
                  <a:lnTo>
                    <a:pt x="219075" y="9620"/>
                  </a:lnTo>
                  <a:lnTo>
                    <a:pt x="219075" y="228600"/>
                  </a:lnTo>
                  <a:lnTo>
                    <a:pt x="228600" y="228600"/>
                  </a:lnTo>
                  <a:lnTo>
                    <a:pt x="228600" y="0"/>
                  </a:lnTo>
                  <a:lnTo>
                    <a:pt x="0" y="0"/>
                  </a:lnTo>
                  <a:close/>
                  <a:moveTo>
                    <a:pt x="164021" y="135922"/>
                  </a:moveTo>
                  <a:lnTo>
                    <a:pt x="164021" y="110871"/>
                  </a:lnTo>
                  <a:cubicBezTo>
                    <a:pt x="164021" y="101918"/>
                    <a:pt x="158210" y="95631"/>
                    <a:pt x="150019" y="95631"/>
                  </a:cubicBezTo>
                  <a:cubicBezTo>
                    <a:pt x="144113" y="95631"/>
                    <a:pt x="138875" y="98870"/>
                    <a:pt x="137351" y="104013"/>
                  </a:cubicBezTo>
                  <a:cubicBezTo>
                    <a:pt x="135255" y="98870"/>
                    <a:pt x="130588" y="95631"/>
                    <a:pt x="124587" y="95631"/>
                  </a:cubicBezTo>
                  <a:cubicBezTo>
                    <a:pt x="119443" y="95631"/>
                    <a:pt x="115157" y="98203"/>
                    <a:pt x="113157" y="102299"/>
                  </a:cubicBezTo>
                  <a:lnTo>
                    <a:pt x="113157" y="96488"/>
                  </a:lnTo>
                  <a:lnTo>
                    <a:pt x="107442" y="96488"/>
                  </a:lnTo>
                  <a:lnTo>
                    <a:pt x="107442" y="135826"/>
                  </a:lnTo>
                  <a:lnTo>
                    <a:pt x="113157" y="135826"/>
                  </a:lnTo>
                  <a:lnTo>
                    <a:pt x="113157" y="110776"/>
                  </a:lnTo>
                  <a:cubicBezTo>
                    <a:pt x="113157" y="104870"/>
                    <a:pt x="117539" y="100679"/>
                    <a:pt x="123825" y="100679"/>
                  </a:cubicBezTo>
                  <a:cubicBezTo>
                    <a:pt x="129159" y="100679"/>
                    <a:pt x="132874" y="105156"/>
                    <a:pt x="132874" y="111538"/>
                  </a:cubicBezTo>
                  <a:lnTo>
                    <a:pt x="132874" y="135826"/>
                  </a:lnTo>
                  <a:lnTo>
                    <a:pt x="138589" y="135826"/>
                  </a:lnTo>
                  <a:lnTo>
                    <a:pt x="138589" y="110776"/>
                  </a:lnTo>
                  <a:cubicBezTo>
                    <a:pt x="138589" y="104870"/>
                    <a:pt x="142970" y="100679"/>
                    <a:pt x="149257" y="100679"/>
                  </a:cubicBezTo>
                  <a:cubicBezTo>
                    <a:pt x="154591" y="100679"/>
                    <a:pt x="158305" y="105156"/>
                    <a:pt x="158305" y="111538"/>
                  </a:cubicBezTo>
                  <a:lnTo>
                    <a:pt x="158305" y="135826"/>
                  </a:lnTo>
                  <a:lnTo>
                    <a:pt x="164021" y="135826"/>
                  </a:lnTo>
                  <a:close/>
                  <a:moveTo>
                    <a:pt x="67246" y="96583"/>
                  </a:moveTo>
                  <a:lnTo>
                    <a:pt x="60865" y="96583"/>
                  </a:lnTo>
                  <a:lnTo>
                    <a:pt x="77629" y="135922"/>
                  </a:lnTo>
                  <a:lnTo>
                    <a:pt x="83153" y="135922"/>
                  </a:lnTo>
                  <a:lnTo>
                    <a:pt x="99631" y="96583"/>
                  </a:lnTo>
                  <a:lnTo>
                    <a:pt x="93250" y="96583"/>
                  </a:lnTo>
                  <a:lnTo>
                    <a:pt x="80391" y="129254"/>
                  </a:lnTo>
                  <a:lnTo>
                    <a:pt x="67246" y="96583"/>
                  </a:lnTo>
                  <a:close/>
                </a:path>
              </a:pathLst>
            </a:custGeom>
            <a:solidFill>
              <a:srgbClr val="9BF00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grpSp>
        <p:nvGrpSpPr>
          <p:cNvPr id="83" name="Graphic 5">
            <a:extLst>
              <a:ext uri="{FF2B5EF4-FFF2-40B4-BE49-F238E27FC236}">
                <a16:creationId xmlns:a16="http://schemas.microsoft.com/office/drawing/2014/main" id="{2601B1E4-58F4-4282-8776-6FB5E96FF0AE}"/>
              </a:ext>
              <a:ext uri="{C183D7F6-B498-43B3-948B-1728B52AA6E4}">
                <adec:decorative xmlns:adec="http://schemas.microsoft.com/office/drawing/2017/decorative" val="1"/>
              </a:ext>
            </a:extLst>
          </p:cNvPr>
          <p:cNvGrpSpPr/>
          <p:nvPr/>
        </p:nvGrpSpPr>
        <p:grpSpPr>
          <a:xfrm>
            <a:off x="5650240" y="5437122"/>
            <a:ext cx="786771" cy="661955"/>
            <a:chOff x="5420041" y="4192619"/>
            <a:chExt cx="281940" cy="280511"/>
          </a:xfrm>
          <a:solidFill>
            <a:schemeClr val="tx2"/>
          </a:solidFill>
        </p:grpSpPr>
        <p:sp>
          <p:nvSpPr>
            <p:cNvPr id="84" name="Freeform: Shape 83">
              <a:extLst>
                <a:ext uri="{FF2B5EF4-FFF2-40B4-BE49-F238E27FC236}">
                  <a16:creationId xmlns:a16="http://schemas.microsoft.com/office/drawing/2014/main" id="{82429E3C-F282-4CD2-BAC1-0301620A6F1F}"/>
                </a:ext>
              </a:extLst>
            </p:cNvPr>
            <p:cNvSpPr/>
            <p:nvPr/>
          </p:nvSpPr>
          <p:spPr>
            <a:xfrm>
              <a:off x="5510243" y="4241006"/>
              <a:ext cx="103346" cy="232124"/>
            </a:xfrm>
            <a:custGeom>
              <a:avLst/>
              <a:gdLst>
                <a:gd name="connsiteX0" fmla="*/ 93821 w 103346"/>
                <a:gd name="connsiteY0" fmla="*/ 9525 h 232124"/>
                <a:gd name="connsiteX1" fmla="*/ 93821 w 103346"/>
                <a:gd name="connsiteY1" fmla="*/ 222599 h 232124"/>
                <a:gd name="connsiteX2" fmla="*/ 9525 w 103346"/>
                <a:gd name="connsiteY2" fmla="*/ 222599 h 232124"/>
                <a:gd name="connsiteX3" fmla="*/ 9525 w 103346"/>
                <a:gd name="connsiteY3" fmla="*/ 9525 h 232124"/>
                <a:gd name="connsiteX4" fmla="*/ 93821 w 103346"/>
                <a:gd name="connsiteY4" fmla="*/ 9525 h 232124"/>
                <a:gd name="connsiteX5" fmla="*/ 103346 w 103346"/>
                <a:gd name="connsiteY5" fmla="*/ 0 h 232124"/>
                <a:gd name="connsiteX6" fmla="*/ 0 w 103346"/>
                <a:gd name="connsiteY6" fmla="*/ 0 h 232124"/>
                <a:gd name="connsiteX7" fmla="*/ 0 w 103346"/>
                <a:gd name="connsiteY7" fmla="*/ 232124 h 232124"/>
                <a:gd name="connsiteX8" fmla="*/ 103346 w 103346"/>
                <a:gd name="connsiteY8" fmla="*/ 232124 h 232124"/>
                <a:gd name="connsiteX9" fmla="*/ 103346 w 103346"/>
                <a:gd name="connsiteY9" fmla="*/ 0 h 232124"/>
                <a:gd name="connsiteX10" fmla="*/ 103346 w 103346"/>
                <a:gd name="connsiteY10" fmla="*/ 0 h 2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46" h="232124">
                  <a:moveTo>
                    <a:pt x="93821" y="9525"/>
                  </a:moveTo>
                  <a:lnTo>
                    <a:pt x="93821" y="222599"/>
                  </a:lnTo>
                  <a:lnTo>
                    <a:pt x="9525" y="222599"/>
                  </a:lnTo>
                  <a:lnTo>
                    <a:pt x="9525" y="9525"/>
                  </a:lnTo>
                  <a:lnTo>
                    <a:pt x="93821" y="9525"/>
                  </a:lnTo>
                  <a:moveTo>
                    <a:pt x="103346" y="0"/>
                  </a:moveTo>
                  <a:lnTo>
                    <a:pt x="0" y="0"/>
                  </a:lnTo>
                  <a:lnTo>
                    <a:pt x="0" y="232124"/>
                  </a:lnTo>
                  <a:lnTo>
                    <a:pt x="103346" y="232124"/>
                  </a:lnTo>
                  <a:lnTo>
                    <a:pt x="103346" y="0"/>
                  </a:lnTo>
                  <a:lnTo>
                    <a:pt x="103346"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5" name="Freeform: Shape 84">
              <a:extLst>
                <a:ext uri="{FF2B5EF4-FFF2-40B4-BE49-F238E27FC236}">
                  <a16:creationId xmlns:a16="http://schemas.microsoft.com/office/drawing/2014/main" id="{225D64C5-B63A-4504-9547-DF8167AD64BC}"/>
                </a:ext>
              </a:extLst>
            </p:cNvPr>
            <p:cNvSpPr/>
            <p:nvPr/>
          </p:nvSpPr>
          <p:spPr>
            <a:xfrm>
              <a:off x="5540342" y="4262628"/>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6" name="Freeform: Shape 85">
              <a:extLst>
                <a:ext uri="{FF2B5EF4-FFF2-40B4-BE49-F238E27FC236}">
                  <a16:creationId xmlns:a16="http://schemas.microsoft.com/office/drawing/2014/main" id="{4373C65B-B73C-4FC2-BBA3-E27ABD2731F7}"/>
                </a:ext>
              </a:extLst>
            </p:cNvPr>
            <p:cNvSpPr/>
            <p:nvPr/>
          </p:nvSpPr>
          <p:spPr>
            <a:xfrm>
              <a:off x="5540342" y="4291488"/>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7" name="Freeform: Shape 86">
              <a:extLst>
                <a:ext uri="{FF2B5EF4-FFF2-40B4-BE49-F238E27FC236}">
                  <a16:creationId xmlns:a16="http://schemas.microsoft.com/office/drawing/2014/main" id="{22FEC64D-383A-43E9-9D4E-793A88A83938}"/>
                </a:ext>
              </a:extLst>
            </p:cNvPr>
            <p:cNvSpPr/>
            <p:nvPr/>
          </p:nvSpPr>
          <p:spPr>
            <a:xfrm>
              <a:off x="5540342" y="4320349"/>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8" name="Freeform: Shape 87">
              <a:extLst>
                <a:ext uri="{FF2B5EF4-FFF2-40B4-BE49-F238E27FC236}">
                  <a16:creationId xmlns:a16="http://schemas.microsoft.com/office/drawing/2014/main" id="{81E7D003-FD72-46B0-B30C-1396E4C932F0}"/>
                </a:ext>
              </a:extLst>
            </p:cNvPr>
            <p:cNvSpPr/>
            <p:nvPr/>
          </p:nvSpPr>
          <p:spPr>
            <a:xfrm>
              <a:off x="5540342" y="4349210"/>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89" name="Freeform: Shape 88">
              <a:extLst>
                <a:ext uri="{FF2B5EF4-FFF2-40B4-BE49-F238E27FC236}">
                  <a16:creationId xmlns:a16="http://schemas.microsoft.com/office/drawing/2014/main" id="{31FBEBD8-789A-44F0-826E-3C0BC4AA5490}"/>
                </a:ext>
              </a:extLst>
            </p:cNvPr>
            <p:cNvSpPr/>
            <p:nvPr/>
          </p:nvSpPr>
          <p:spPr>
            <a:xfrm>
              <a:off x="5540342" y="4378071"/>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0" name="Freeform: Shape 89">
              <a:extLst>
                <a:ext uri="{FF2B5EF4-FFF2-40B4-BE49-F238E27FC236}">
                  <a16:creationId xmlns:a16="http://schemas.microsoft.com/office/drawing/2014/main" id="{40083025-28FF-41E9-9132-6AFFAED20918}"/>
                </a:ext>
              </a:extLst>
            </p:cNvPr>
            <p:cNvSpPr/>
            <p:nvPr/>
          </p:nvSpPr>
          <p:spPr>
            <a:xfrm>
              <a:off x="5540342" y="4406931"/>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1" name="Freeform: Shape 90">
              <a:extLst>
                <a:ext uri="{FF2B5EF4-FFF2-40B4-BE49-F238E27FC236}">
                  <a16:creationId xmlns:a16="http://schemas.microsoft.com/office/drawing/2014/main" id="{1505E92E-6ECB-49FA-8016-D6A8920DB326}"/>
                </a:ext>
              </a:extLst>
            </p:cNvPr>
            <p:cNvSpPr/>
            <p:nvPr/>
          </p:nvSpPr>
          <p:spPr>
            <a:xfrm>
              <a:off x="5540342" y="4435792"/>
              <a:ext cx="43338" cy="9525"/>
            </a:xfrm>
            <a:custGeom>
              <a:avLst/>
              <a:gdLst>
                <a:gd name="connsiteX0" fmla="*/ 0 w 43338"/>
                <a:gd name="connsiteY0" fmla="*/ 0 h 9525"/>
                <a:gd name="connsiteX1" fmla="*/ 43339 w 43338"/>
                <a:gd name="connsiteY1" fmla="*/ 0 h 9525"/>
                <a:gd name="connsiteX2" fmla="*/ 43339 w 43338"/>
                <a:gd name="connsiteY2" fmla="*/ 9525 h 9525"/>
                <a:gd name="connsiteX3" fmla="*/ 0 w 43338"/>
                <a:gd name="connsiteY3" fmla="*/ 9525 h 9525"/>
              </a:gdLst>
              <a:ahLst/>
              <a:cxnLst>
                <a:cxn ang="0">
                  <a:pos x="connsiteX0" y="connsiteY0"/>
                </a:cxn>
                <a:cxn ang="0">
                  <a:pos x="connsiteX1" y="connsiteY1"/>
                </a:cxn>
                <a:cxn ang="0">
                  <a:pos x="connsiteX2" y="connsiteY2"/>
                </a:cxn>
                <a:cxn ang="0">
                  <a:pos x="connsiteX3" y="connsiteY3"/>
                </a:cxn>
              </a:cxnLst>
              <a:rect l="l" t="t" r="r" b="b"/>
              <a:pathLst>
                <a:path w="43338" h="9525">
                  <a:moveTo>
                    <a:pt x="0" y="0"/>
                  </a:moveTo>
                  <a:lnTo>
                    <a:pt x="43339" y="0"/>
                  </a:lnTo>
                  <a:lnTo>
                    <a:pt x="43339"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2" name="Freeform: Shape 91">
              <a:extLst>
                <a:ext uri="{FF2B5EF4-FFF2-40B4-BE49-F238E27FC236}">
                  <a16:creationId xmlns:a16="http://schemas.microsoft.com/office/drawing/2014/main" id="{069218C9-B1C3-400B-B0A2-D7B6A0799B04}"/>
                </a:ext>
              </a:extLst>
            </p:cNvPr>
            <p:cNvSpPr/>
            <p:nvPr/>
          </p:nvSpPr>
          <p:spPr>
            <a:xfrm>
              <a:off x="5505480" y="4192619"/>
              <a:ext cx="112299" cy="38862"/>
            </a:xfrm>
            <a:custGeom>
              <a:avLst/>
              <a:gdLst>
                <a:gd name="connsiteX0" fmla="*/ 112300 w 112299"/>
                <a:gd name="connsiteY0" fmla="*/ 38862 h 38862"/>
                <a:gd name="connsiteX1" fmla="*/ 102203 w 112299"/>
                <a:gd name="connsiteY1" fmla="*/ 38862 h 38862"/>
                <a:gd name="connsiteX2" fmla="*/ 91154 w 112299"/>
                <a:gd name="connsiteY2" fmla="*/ 9525 h 38862"/>
                <a:gd name="connsiteX3" fmla="*/ 20479 w 112299"/>
                <a:gd name="connsiteY3" fmla="*/ 9525 h 38862"/>
                <a:gd name="connsiteX4" fmla="*/ 10097 w 112299"/>
                <a:gd name="connsiteY4" fmla="*/ 38862 h 38862"/>
                <a:gd name="connsiteX5" fmla="*/ 0 w 112299"/>
                <a:gd name="connsiteY5" fmla="*/ 38862 h 38862"/>
                <a:gd name="connsiteX6" fmla="*/ 13716 w 112299"/>
                <a:gd name="connsiteY6" fmla="*/ 0 h 38862"/>
                <a:gd name="connsiteX7" fmla="*/ 97727 w 112299"/>
                <a:gd name="connsiteY7" fmla="*/ 0 h 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9" h="38862">
                  <a:moveTo>
                    <a:pt x="112300" y="38862"/>
                  </a:moveTo>
                  <a:lnTo>
                    <a:pt x="102203" y="38862"/>
                  </a:lnTo>
                  <a:lnTo>
                    <a:pt x="91154" y="9525"/>
                  </a:lnTo>
                  <a:lnTo>
                    <a:pt x="20479" y="9525"/>
                  </a:lnTo>
                  <a:lnTo>
                    <a:pt x="10097" y="38862"/>
                  </a:lnTo>
                  <a:lnTo>
                    <a:pt x="0" y="38862"/>
                  </a:lnTo>
                  <a:lnTo>
                    <a:pt x="13716" y="0"/>
                  </a:lnTo>
                  <a:lnTo>
                    <a:pt x="97727"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3" name="Freeform: Shape 92">
              <a:extLst>
                <a:ext uri="{FF2B5EF4-FFF2-40B4-BE49-F238E27FC236}">
                  <a16:creationId xmlns:a16="http://schemas.microsoft.com/office/drawing/2014/main" id="{DDCA096B-6FCF-46F3-A8FB-8A018EF542AC}"/>
                </a:ext>
              </a:extLst>
            </p:cNvPr>
            <p:cNvSpPr/>
            <p:nvPr/>
          </p:nvSpPr>
          <p:spPr>
            <a:xfrm>
              <a:off x="5624543" y="4250436"/>
              <a:ext cx="77438" cy="210216"/>
            </a:xfrm>
            <a:custGeom>
              <a:avLst/>
              <a:gdLst>
                <a:gd name="connsiteX0" fmla="*/ 77438 w 77438"/>
                <a:gd name="connsiteY0" fmla="*/ 210217 h 210216"/>
                <a:gd name="connsiteX1" fmla="*/ 0 w 77438"/>
                <a:gd name="connsiteY1" fmla="*/ 210217 h 210216"/>
                <a:gd name="connsiteX2" fmla="*/ 0 w 77438"/>
                <a:gd name="connsiteY2" fmla="*/ 200692 h 210216"/>
                <a:gd name="connsiteX3" fmla="*/ 67913 w 77438"/>
                <a:gd name="connsiteY3" fmla="*/ 200692 h 210216"/>
                <a:gd name="connsiteX4" fmla="*/ 67913 w 77438"/>
                <a:gd name="connsiteY4" fmla="*/ 9525 h 210216"/>
                <a:gd name="connsiteX5" fmla="*/ 0 w 77438"/>
                <a:gd name="connsiteY5" fmla="*/ 9525 h 210216"/>
                <a:gd name="connsiteX6" fmla="*/ 0 w 77438"/>
                <a:gd name="connsiteY6" fmla="*/ 0 h 210216"/>
                <a:gd name="connsiteX7" fmla="*/ 77438 w 77438"/>
                <a:gd name="connsiteY7" fmla="*/ 0 h 2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38" h="210216">
                  <a:moveTo>
                    <a:pt x="77438" y="210217"/>
                  </a:moveTo>
                  <a:lnTo>
                    <a:pt x="0" y="210217"/>
                  </a:lnTo>
                  <a:lnTo>
                    <a:pt x="0" y="200692"/>
                  </a:lnTo>
                  <a:lnTo>
                    <a:pt x="67913" y="200692"/>
                  </a:lnTo>
                  <a:lnTo>
                    <a:pt x="67913" y="9525"/>
                  </a:lnTo>
                  <a:lnTo>
                    <a:pt x="0" y="9525"/>
                  </a:lnTo>
                  <a:lnTo>
                    <a:pt x="0" y="0"/>
                  </a:lnTo>
                  <a:lnTo>
                    <a:pt x="7743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4" name="Freeform: Shape 93">
              <a:extLst>
                <a:ext uri="{FF2B5EF4-FFF2-40B4-BE49-F238E27FC236}">
                  <a16:creationId xmlns:a16="http://schemas.microsoft.com/office/drawing/2014/main" id="{EDD61B37-0D66-4899-A604-62759DDE39ED}"/>
                </a:ext>
              </a:extLst>
            </p:cNvPr>
            <p:cNvSpPr/>
            <p:nvPr/>
          </p:nvSpPr>
          <p:spPr>
            <a:xfrm>
              <a:off x="5624543" y="4273486"/>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5" name="Freeform: Shape 94">
              <a:extLst>
                <a:ext uri="{FF2B5EF4-FFF2-40B4-BE49-F238E27FC236}">
                  <a16:creationId xmlns:a16="http://schemas.microsoft.com/office/drawing/2014/main" id="{18C536BA-5F0B-4FAD-889E-817B5CAEF17F}"/>
                </a:ext>
              </a:extLst>
            </p:cNvPr>
            <p:cNvSpPr/>
            <p:nvPr/>
          </p:nvSpPr>
          <p:spPr>
            <a:xfrm>
              <a:off x="5624543" y="4302347"/>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6" name="Freeform: Shape 95">
              <a:extLst>
                <a:ext uri="{FF2B5EF4-FFF2-40B4-BE49-F238E27FC236}">
                  <a16:creationId xmlns:a16="http://schemas.microsoft.com/office/drawing/2014/main" id="{E75C7E87-1446-4015-95B2-055351624DA6}"/>
                </a:ext>
              </a:extLst>
            </p:cNvPr>
            <p:cNvSpPr/>
            <p:nvPr/>
          </p:nvSpPr>
          <p:spPr>
            <a:xfrm>
              <a:off x="5624543" y="4331208"/>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7" name="Freeform: Shape 96">
              <a:extLst>
                <a:ext uri="{FF2B5EF4-FFF2-40B4-BE49-F238E27FC236}">
                  <a16:creationId xmlns:a16="http://schemas.microsoft.com/office/drawing/2014/main" id="{BDE94328-91D9-4F4B-92DA-B47F56203D37}"/>
                </a:ext>
              </a:extLst>
            </p:cNvPr>
            <p:cNvSpPr/>
            <p:nvPr/>
          </p:nvSpPr>
          <p:spPr>
            <a:xfrm>
              <a:off x="5624543" y="4359973"/>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8" name="Freeform: Shape 97">
              <a:extLst>
                <a:ext uri="{FF2B5EF4-FFF2-40B4-BE49-F238E27FC236}">
                  <a16:creationId xmlns:a16="http://schemas.microsoft.com/office/drawing/2014/main" id="{40A4474A-E917-449C-8D4B-B22D09140852}"/>
                </a:ext>
              </a:extLst>
            </p:cNvPr>
            <p:cNvSpPr/>
            <p:nvPr/>
          </p:nvSpPr>
          <p:spPr>
            <a:xfrm>
              <a:off x="5624543" y="4388834"/>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99" name="Freeform: Shape 98">
              <a:extLst>
                <a:ext uri="{FF2B5EF4-FFF2-40B4-BE49-F238E27FC236}">
                  <a16:creationId xmlns:a16="http://schemas.microsoft.com/office/drawing/2014/main" id="{61942B7E-A463-452C-9896-2BA7B64155B7}"/>
                </a:ext>
              </a:extLst>
            </p:cNvPr>
            <p:cNvSpPr/>
            <p:nvPr/>
          </p:nvSpPr>
          <p:spPr>
            <a:xfrm>
              <a:off x="5624543" y="4417695"/>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0" name="Freeform: Shape 99">
              <a:extLst>
                <a:ext uri="{FF2B5EF4-FFF2-40B4-BE49-F238E27FC236}">
                  <a16:creationId xmlns:a16="http://schemas.microsoft.com/office/drawing/2014/main" id="{BEC1DF17-4319-4A55-8CC9-A287DE045762}"/>
                </a:ext>
              </a:extLst>
            </p:cNvPr>
            <p:cNvSpPr/>
            <p:nvPr/>
          </p:nvSpPr>
          <p:spPr>
            <a:xfrm>
              <a:off x="5624543" y="4206906"/>
              <a:ext cx="73913" cy="34099"/>
            </a:xfrm>
            <a:custGeom>
              <a:avLst/>
              <a:gdLst>
                <a:gd name="connsiteX0" fmla="*/ 73914 w 73913"/>
                <a:gd name="connsiteY0" fmla="*/ 34100 h 34099"/>
                <a:gd name="connsiteX1" fmla="*/ 63627 w 73913"/>
                <a:gd name="connsiteY1" fmla="*/ 34100 h 34099"/>
                <a:gd name="connsiteX2" fmla="*/ 53340 w 73913"/>
                <a:gd name="connsiteY2" fmla="*/ 9525 h 34099"/>
                <a:gd name="connsiteX3" fmla="*/ 0 w 73913"/>
                <a:gd name="connsiteY3" fmla="*/ 9525 h 34099"/>
                <a:gd name="connsiteX4" fmla="*/ 0 w 73913"/>
                <a:gd name="connsiteY4" fmla="*/ 0 h 34099"/>
                <a:gd name="connsiteX5" fmla="*/ 59626 w 73913"/>
                <a:gd name="connsiteY5" fmla="*/ 0 h 3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13" h="34099">
                  <a:moveTo>
                    <a:pt x="73914" y="34100"/>
                  </a:moveTo>
                  <a:lnTo>
                    <a:pt x="63627" y="34100"/>
                  </a:lnTo>
                  <a:lnTo>
                    <a:pt x="53340" y="9525"/>
                  </a:lnTo>
                  <a:lnTo>
                    <a:pt x="0" y="9525"/>
                  </a:lnTo>
                  <a:lnTo>
                    <a:pt x="0" y="0"/>
                  </a:lnTo>
                  <a:lnTo>
                    <a:pt x="59626"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1" name="Freeform: Shape 100">
              <a:extLst>
                <a:ext uri="{FF2B5EF4-FFF2-40B4-BE49-F238E27FC236}">
                  <a16:creationId xmlns:a16="http://schemas.microsoft.com/office/drawing/2014/main" id="{E27BA120-CEF7-4382-8010-2C7F6BAB0009}"/>
                </a:ext>
              </a:extLst>
            </p:cNvPr>
            <p:cNvSpPr/>
            <p:nvPr/>
          </p:nvSpPr>
          <p:spPr>
            <a:xfrm>
              <a:off x="5420041" y="4250436"/>
              <a:ext cx="77438" cy="210216"/>
            </a:xfrm>
            <a:custGeom>
              <a:avLst/>
              <a:gdLst>
                <a:gd name="connsiteX0" fmla="*/ 77438 w 77438"/>
                <a:gd name="connsiteY0" fmla="*/ 210217 h 210216"/>
                <a:gd name="connsiteX1" fmla="*/ 0 w 77438"/>
                <a:gd name="connsiteY1" fmla="*/ 210217 h 210216"/>
                <a:gd name="connsiteX2" fmla="*/ 0 w 77438"/>
                <a:gd name="connsiteY2" fmla="*/ 0 h 210216"/>
                <a:gd name="connsiteX3" fmla="*/ 77438 w 77438"/>
                <a:gd name="connsiteY3" fmla="*/ 0 h 210216"/>
                <a:gd name="connsiteX4" fmla="*/ 77438 w 77438"/>
                <a:gd name="connsiteY4" fmla="*/ 9525 h 210216"/>
                <a:gd name="connsiteX5" fmla="*/ 9525 w 77438"/>
                <a:gd name="connsiteY5" fmla="*/ 9525 h 210216"/>
                <a:gd name="connsiteX6" fmla="*/ 9525 w 77438"/>
                <a:gd name="connsiteY6" fmla="*/ 200692 h 210216"/>
                <a:gd name="connsiteX7" fmla="*/ 77438 w 77438"/>
                <a:gd name="connsiteY7" fmla="*/ 200692 h 21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38" h="210216">
                  <a:moveTo>
                    <a:pt x="77438" y="210217"/>
                  </a:moveTo>
                  <a:lnTo>
                    <a:pt x="0" y="210217"/>
                  </a:lnTo>
                  <a:lnTo>
                    <a:pt x="0" y="0"/>
                  </a:lnTo>
                  <a:lnTo>
                    <a:pt x="77438" y="0"/>
                  </a:lnTo>
                  <a:lnTo>
                    <a:pt x="77438" y="9525"/>
                  </a:lnTo>
                  <a:lnTo>
                    <a:pt x="9525" y="9525"/>
                  </a:lnTo>
                  <a:lnTo>
                    <a:pt x="9525" y="200692"/>
                  </a:lnTo>
                  <a:lnTo>
                    <a:pt x="77438" y="20069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2" name="Freeform: Shape 101">
              <a:extLst>
                <a:ext uri="{FF2B5EF4-FFF2-40B4-BE49-F238E27FC236}">
                  <a16:creationId xmlns:a16="http://schemas.microsoft.com/office/drawing/2014/main" id="{08DC73C1-7C01-4A63-A750-E7D6FCDE0F60}"/>
                </a:ext>
              </a:extLst>
            </p:cNvPr>
            <p:cNvSpPr/>
            <p:nvPr/>
          </p:nvSpPr>
          <p:spPr>
            <a:xfrm>
              <a:off x="5454522" y="4273486"/>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3" name="Freeform: Shape 102">
              <a:extLst>
                <a:ext uri="{FF2B5EF4-FFF2-40B4-BE49-F238E27FC236}">
                  <a16:creationId xmlns:a16="http://schemas.microsoft.com/office/drawing/2014/main" id="{41E0D342-FF55-4692-AD45-9F4E5AD42A27}"/>
                </a:ext>
              </a:extLst>
            </p:cNvPr>
            <p:cNvSpPr/>
            <p:nvPr/>
          </p:nvSpPr>
          <p:spPr>
            <a:xfrm>
              <a:off x="5454522" y="4302347"/>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4" name="Freeform: Shape 103">
              <a:extLst>
                <a:ext uri="{FF2B5EF4-FFF2-40B4-BE49-F238E27FC236}">
                  <a16:creationId xmlns:a16="http://schemas.microsoft.com/office/drawing/2014/main" id="{B83BA1A6-D190-4674-91C4-158E4EBD392E}"/>
                </a:ext>
              </a:extLst>
            </p:cNvPr>
            <p:cNvSpPr/>
            <p:nvPr/>
          </p:nvSpPr>
          <p:spPr>
            <a:xfrm>
              <a:off x="5454522" y="4331208"/>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5" name="Freeform: Shape 104">
              <a:extLst>
                <a:ext uri="{FF2B5EF4-FFF2-40B4-BE49-F238E27FC236}">
                  <a16:creationId xmlns:a16="http://schemas.microsoft.com/office/drawing/2014/main" id="{95D4F625-ABB8-4703-9022-EE88E576EFD2}"/>
                </a:ext>
              </a:extLst>
            </p:cNvPr>
            <p:cNvSpPr/>
            <p:nvPr/>
          </p:nvSpPr>
          <p:spPr>
            <a:xfrm>
              <a:off x="5454522" y="4359973"/>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6" name="Freeform: Shape 105">
              <a:extLst>
                <a:ext uri="{FF2B5EF4-FFF2-40B4-BE49-F238E27FC236}">
                  <a16:creationId xmlns:a16="http://schemas.microsoft.com/office/drawing/2014/main" id="{83591A42-29E4-4AC4-B394-C1D92B1236AE}"/>
                </a:ext>
              </a:extLst>
            </p:cNvPr>
            <p:cNvSpPr/>
            <p:nvPr/>
          </p:nvSpPr>
          <p:spPr>
            <a:xfrm>
              <a:off x="5454522" y="4388834"/>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7" name="Freeform: Shape 106">
              <a:extLst>
                <a:ext uri="{FF2B5EF4-FFF2-40B4-BE49-F238E27FC236}">
                  <a16:creationId xmlns:a16="http://schemas.microsoft.com/office/drawing/2014/main" id="{CD802100-909A-4106-8BC4-3A76A88C4CF0}"/>
                </a:ext>
              </a:extLst>
            </p:cNvPr>
            <p:cNvSpPr/>
            <p:nvPr/>
          </p:nvSpPr>
          <p:spPr>
            <a:xfrm>
              <a:off x="5454522" y="4417695"/>
              <a:ext cx="42957" cy="9525"/>
            </a:xfrm>
            <a:custGeom>
              <a:avLst/>
              <a:gdLst>
                <a:gd name="connsiteX0" fmla="*/ 0 w 42957"/>
                <a:gd name="connsiteY0" fmla="*/ 0 h 9525"/>
                <a:gd name="connsiteX1" fmla="*/ 42958 w 42957"/>
                <a:gd name="connsiteY1" fmla="*/ 0 h 9525"/>
                <a:gd name="connsiteX2" fmla="*/ 42958 w 42957"/>
                <a:gd name="connsiteY2" fmla="*/ 9525 h 9525"/>
                <a:gd name="connsiteX3" fmla="*/ 0 w 42957"/>
                <a:gd name="connsiteY3" fmla="*/ 9525 h 9525"/>
              </a:gdLst>
              <a:ahLst/>
              <a:cxnLst>
                <a:cxn ang="0">
                  <a:pos x="connsiteX0" y="connsiteY0"/>
                </a:cxn>
                <a:cxn ang="0">
                  <a:pos x="connsiteX1" y="connsiteY1"/>
                </a:cxn>
                <a:cxn ang="0">
                  <a:pos x="connsiteX2" y="connsiteY2"/>
                </a:cxn>
                <a:cxn ang="0">
                  <a:pos x="connsiteX3" y="connsiteY3"/>
                </a:cxn>
              </a:cxnLst>
              <a:rect l="l" t="t" r="r" b="b"/>
              <a:pathLst>
                <a:path w="42957" h="9525">
                  <a:moveTo>
                    <a:pt x="0" y="0"/>
                  </a:moveTo>
                  <a:lnTo>
                    <a:pt x="42958" y="0"/>
                  </a:lnTo>
                  <a:lnTo>
                    <a:pt x="42958" y="9525"/>
                  </a:lnTo>
                  <a:lnTo>
                    <a:pt x="0" y="95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sp>
          <p:nvSpPr>
            <p:cNvPr id="108" name="Freeform: Shape 107">
              <a:extLst>
                <a:ext uri="{FF2B5EF4-FFF2-40B4-BE49-F238E27FC236}">
                  <a16:creationId xmlns:a16="http://schemas.microsoft.com/office/drawing/2014/main" id="{4363231F-C356-409B-82F8-18A62AB0A388}"/>
                </a:ext>
              </a:extLst>
            </p:cNvPr>
            <p:cNvSpPr/>
            <p:nvPr/>
          </p:nvSpPr>
          <p:spPr>
            <a:xfrm>
              <a:off x="5423565" y="4206906"/>
              <a:ext cx="74009" cy="34099"/>
            </a:xfrm>
            <a:custGeom>
              <a:avLst/>
              <a:gdLst>
                <a:gd name="connsiteX0" fmla="*/ 74009 w 74009"/>
                <a:gd name="connsiteY0" fmla="*/ 0 h 34099"/>
                <a:gd name="connsiteX1" fmla="*/ 74009 w 74009"/>
                <a:gd name="connsiteY1" fmla="*/ 9525 h 34099"/>
                <a:gd name="connsiteX2" fmla="*/ 20574 w 74009"/>
                <a:gd name="connsiteY2" fmla="*/ 9525 h 34099"/>
                <a:gd name="connsiteX3" fmla="*/ 10287 w 74009"/>
                <a:gd name="connsiteY3" fmla="*/ 34100 h 34099"/>
                <a:gd name="connsiteX4" fmla="*/ 0 w 74009"/>
                <a:gd name="connsiteY4" fmla="*/ 34100 h 34099"/>
                <a:gd name="connsiteX5" fmla="*/ 14288 w 74009"/>
                <a:gd name="connsiteY5" fmla="*/ 0 h 3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9" h="34099">
                  <a:moveTo>
                    <a:pt x="74009" y="0"/>
                  </a:moveTo>
                  <a:lnTo>
                    <a:pt x="74009" y="9525"/>
                  </a:lnTo>
                  <a:lnTo>
                    <a:pt x="20574" y="9525"/>
                  </a:lnTo>
                  <a:lnTo>
                    <a:pt x="10287" y="34100"/>
                  </a:lnTo>
                  <a:lnTo>
                    <a:pt x="0" y="34100"/>
                  </a:lnTo>
                  <a:lnTo>
                    <a:pt x="14288"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717074"/>
                </a:solidFill>
                <a:effectLst/>
                <a:uLnTx/>
                <a:uFillTx/>
                <a:latin typeface="Metropolis"/>
                <a:ea typeface="+mn-ea"/>
                <a:cs typeface="+mn-cs"/>
              </a:endParaRPr>
            </a:p>
          </p:txBody>
        </p:sp>
      </p:grpSp>
      <p:sp>
        <p:nvSpPr>
          <p:cNvPr id="109" name="Freeform: Shape 108">
            <a:extLst>
              <a:ext uri="{FF2B5EF4-FFF2-40B4-BE49-F238E27FC236}">
                <a16:creationId xmlns:a16="http://schemas.microsoft.com/office/drawing/2014/main" id="{085DF699-AD3E-481D-8BBC-CB896098C55B}"/>
              </a:ext>
              <a:ext uri="{C183D7F6-B498-43B3-948B-1728B52AA6E4}">
                <adec:decorative xmlns:adec="http://schemas.microsoft.com/office/drawing/2017/decorative" val="1"/>
              </a:ext>
            </a:extLst>
          </p:cNvPr>
          <p:cNvSpPr/>
          <p:nvPr/>
        </p:nvSpPr>
        <p:spPr>
          <a:xfrm>
            <a:off x="6798656" y="2892028"/>
            <a:ext cx="415133" cy="386079"/>
          </a:xfrm>
          <a:custGeom>
            <a:avLst/>
            <a:gdLst>
              <a:gd name="connsiteX0" fmla="*/ 223171 w 238315"/>
              <a:gd name="connsiteY0" fmla="*/ 0 h 238029"/>
              <a:gd name="connsiteX1" fmla="*/ 88678 w 238315"/>
              <a:gd name="connsiteY1" fmla="*/ 0 h 238029"/>
              <a:gd name="connsiteX2" fmla="*/ 73533 w 238315"/>
              <a:gd name="connsiteY2" fmla="*/ 15240 h 238029"/>
              <a:gd name="connsiteX3" fmla="*/ 73533 w 238315"/>
              <a:gd name="connsiteY3" fmla="*/ 71057 h 238029"/>
              <a:gd name="connsiteX4" fmla="*/ 15145 w 238315"/>
              <a:gd name="connsiteY4" fmla="*/ 71057 h 238029"/>
              <a:gd name="connsiteX5" fmla="*/ 0 w 238315"/>
              <a:gd name="connsiteY5" fmla="*/ 86297 h 238029"/>
              <a:gd name="connsiteX6" fmla="*/ 0 w 238315"/>
              <a:gd name="connsiteY6" fmla="*/ 222790 h 238029"/>
              <a:gd name="connsiteX7" fmla="*/ 15145 w 238315"/>
              <a:gd name="connsiteY7" fmla="*/ 238030 h 238029"/>
              <a:gd name="connsiteX8" fmla="*/ 149638 w 238315"/>
              <a:gd name="connsiteY8" fmla="*/ 238030 h 238029"/>
              <a:gd name="connsiteX9" fmla="*/ 164783 w 238315"/>
              <a:gd name="connsiteY9" fmla="*/ 222790 h 238029"/>
              <a:gd name="connsiteX10" fmla="*/ 164783 w 238315"/>
              <a:gd name="connsiteY10" fmla="*/ 166973 h 238029"/>
              <a:gd name="connsiteX11" fmla="*/ 223171 w 238315"/>
              <a:gd name="connsiteY11" fmla="*/ 166973 h 238029"/>
              <a:gd name="connsiteX12" fmla="*/ 238315 w 238315"/>
              <a:gd name="connsiteY12" fmla="*/ 151733 h 238029"/>
              <a:gd name="connsiteX13" fmla="*/ 238315 w 238315"/>
              <a:gd name="connsiteY13" fmla="*/ 15240 h 238029"/>
              <a:gd name="connsiteX14" fmla="*/ 223171 w 238315"/>
              <a:gd name="connsiteY14" fmla="*/ 0 h 238029"/>
              <a:gd name="connsiteX15" fmla="*/ 228790 w 238315"/>
              <a:gd name="connsiteY15" fmla="*/ 151733 h 238029"/>
              <a:gd name="connsiteX16" fmla="*/ 223171 w 238315"/>
              <a:gd name="connsiteY16" fmla="*/ 157448 h 238029"/>
              <a:gd name="connsiteX17" fmla="*/ 155258 w 238315"/>
              <a:gd name="connsiteY17" fmla="*/ 157448 h 238029"/>
              <a:gd name="connsiteX18" fmla="*/ 155258 w 238315"/>
              <a:gd name="connsiteY18" fmla="*/ 222790 h 238029"/>
              <a:gd name="connsiteX19" fmla="*/ 149638 w 238315"/>
              <a:gd name="connsiteY19" fmla="*/ 228505 h 238029"/>
              <a:gd name="connsiteX20" fmla="*/ 15145 w 238315"/>
              <a:gd name="connsiteY20" fmla="*/ 228505 h 238029"/>
              <a:gd name="connsiteX21" fmla="*/ 9525 w 238315"/>
              <a:gd name="connsiteY21" fmla="*/ 222790 h 238029"/>
              <a:gd name="connsiteX22" fmla="*/ 9525 w 238315"/>
              <a:gd name="connsiteY22" fmla="*/ 86297 h 238029"/>
              <a:gd name="connsiteX23" fmla="*/ 15145 w 238315"/>
              <a:gd name="connsiteY23" fmla="*/ 80582 h 238029"/>
              <a:gd name="connsiteX24" fmla="*/ 83153 w 238315"/>
              <a:gd name="connsiteY24" fmla="*/ 80582 h 238029"/>
              <a:gd name="connsiteX25" fmla="*/ 83153 w 238315"/>
              <a:gd name="connsiteY25" fmla="*/ 15240 h 238029"/>
              <a:gd name="connsiteX26" fmla="*/ 88773 w 238315"/>
              <a:gd name="connsiteY26" fmla="*/ 9525 h 238029"/>
              <a:gd name="connsiteX27" fmla="*/ 223266 w 238315"/>
              <a:gd name="connsiteY27" fmla="*/ 9525 h 238029"/>
              <a:gd name="connsiteX28" fmla="*/ 228886 w 238315"/>
              <a:gd name="connsiteY28" fmla="*/ 15240 h 238029"/>
              <a:gd name="connsiteX29" fmla="*/ 228886 w 238315"/>
              <a:gd name="connsiteY29" fmla="*/ 151733 h 238029"/>
              <a:gd name="connsiteX30" fmla="*/ 183642 w 238315"/>
              <a:gd name="connsiteY30" fmla="*/ 47911 h 238029"/>
              <a:gd name="connsiteX31" fmla="*/ 127730 w 238315"/>
              <a:gd name="connsiteY31" fmla="*/ 47911 h 238029"/>
              <a:gd name="connsiteX32" fmla="*/ 117538 w 238315"/>
              <a:gd name="connsiteY32" fmla="*/ 58103 h 238029"/>
              <a:gd name="connsiteX33" fmla="*/ 117538 w 238315"/>
              <a:gd name="connsiteY33" fmla="*/ 114014 h 238029"/>
              <a:gd name="connsiteX34" fmla="*/ 119253 w 238315"/>
              <a:gd name="connsiteY34" fmla="*/ 119634 h 238029"/>
              <a:gd name="connsiteX35" fmla="*/ 112585 w 238315"/>
              <a:gd name="connsiteY35" fmla="*/ 117062 h 238029"/>
              <a:gd name="connsiteX36" fmla="*/ 56674 w 238315"/>
              <a:gd name="connsiteY36" fmla="*/ 117062 h 238029"/>
              <a:gd name="connsiteX37" fmla="*/ 46482 w 238315"/>
              <a:gd name="connsiteY37" fmla="*/ 127254 h 238029"/>
              <a:gd name="connsiteX38" fmla="*/ 46482 w 238315"/>
              <a:gd name="connsiteY38" fmla="*/ 183166 h 238029"/>
              <a:gd name="connsiteX39" fmla="*/ 56674 w 238315"/>
              <a:gd name="connsiteY39" fmla="*/ 193358 h 238029"/>
              <a:gd name="connsiteX40" fmla="*/ 112585 w 238315"/>
              <a:gd name="connsiteY40" fmla="*/ 193358 h 238029"/>
              <a:gd name="connsiteX41" fmla="*/ 122777 w 238315"/>
              <a:gd name="connsiteY41" fmla="*/ 183166 h 238029"/>
              <a:gd name="connsiteX42" fmla="*/ 122777 w 238315"/>
              <a:gd name="connsiteY42" fmla="*/ 127254 h 238029"/>
              <a:gd name="connsiteX43" fmla="*/ 121063 w 238315"/>
              <a:gd name="connsiteY43" fmla="*/ 121634 h 238029"/>
              <a:gd name="connsiteX44" fmla="*/ 127730 w 238315"/>
              <a:gd name="connsiteY44" fmla="*/ 124206 h 238029"/>
              <a:gd name="connsiteX45" fmla="*/ 183642 w 238315"/>
              <a:gd name="connsiteY45" fmla="*/ 124206 h 238029"/>
              <a:gd name="connsiteX46" fmla="*/ 193834 w 238315"/>
              <a:gd name="connsiteY46" fmla="*/ 114014 h 238029"/>
              <a:gd name="connsiteX47" fmla="*/ 193834 w 238315"/>
              <a:gd name="connsiteY47" fmla="*/ 58103 h 238029"/>
              <a:gd name="connsiteX48" fmla="*/ 183642 w 238315"/>
              <a:gd name="connsiteY48" fmla="*/ 47911 h 23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8315" h="238029">
                <a:moveTo>
                  <a:pt x="223171" y="0"/>
                </a:moveTo>
                <a:lnTo>
                  <a:pt x="88678" y="0"/>
                </a:lnTo>
                <a:cubicBezTo>
                  <a:pt x="80391" y="0"/>
                  <a:pt x="73533" y="6858"/>
                  <a:pt x="73533" y="15240"/>
                </a:cubicBezTo>
                <a:lnTo>
                  <a:pt x="73533" y="71057"/>
                </a:lnTo>
                <a:lnTo>
                  <a:pt x="15145" y="71057"/>
                </a:lnTo>
                <a:cubicBezTo>
                  <a:pt x="6858" y="71057"/>
                  <a:pt x="0" y="77915"/>
                  <a:pt x="0" y="86297"/>
                </a:cubicBezTo>
                <a:lnTo>
                  <a:pt x="0" y="222790"/>
                </a:lnTo>
                <a:cubicBezTo>
                  <a:pt x="0" y="231172"/>
                  <a:pt x="6763" y="238030"/>
                  <a:pt x="15145" y="238030"/>
                </a:cubicBezTo>
                <a:lnTo>
                  <a:pt x="149638" y="238030"/>
                </a:lnTo>
                <a:cubicBezTo>
                  <a:pt x="157925" y="238030"/>
                  <a:pt x="164783" y="231172"/>
                  <a:pt x="164783" y="222790"/>
                </a:cubicBezTo>
                <a:lnTo>
                  <a:pt x="164783" y="166973"/>
                </a:lnTo>
                <a:lnTo>
                  <a:pt x="223171" y="166973"/>
                </a:lnTo>
                <a:cubicBezTo>
                  <a:pt x="231458" y="166973"/>
                  <a:pt x="238315" y="160115"/>
                  <a:pt x="238315" y="151733"/>
                </a:cubicBezTo>
                <a:lnTo>
                  <a:pt x="238315" y="15240"/>
                </a:lnTo>
                <a:cubicBezTo>
                  <a:pt x="238315" y="6858"/>
                  <a:pt x="231553" y="0"/>
                  <a:pt x="223171" y="0"/>
                </a:cubicBezTo>
                <a:close/>
                <a:moveTo>
                  <a:pt x="228790" y="151733"/>
                </a:moveTo>
                <a:cubicBezTo>
                  <a:pt x="228790" y="154877"/>
                  <a:pt x="226314" y="157448"/>
                  <a:pt x="223171" y="157448"/>
                </a:cubicBezTo>
                <a:lnTo>
                  <a:pt x="155258" y="157448"/>
                </a:lnTo>
                <a:lnTo>
                  <a:pt x="155258" y="222790"/>
                </a:lnTo>
                <a:cubicBezTo>
                  <a:pt x="155258" y="225933"/>
                  <a:pt x="152781" y="228505"/>
                  <a:pt x="149638" y="228505"/>
                </a:cubicBezTo>
                <a:lnTo>
                  <a:pt x="15145" y="228505"/>
                </a:lnTo>
                <a:cubicBezTo>
                  <a:pt x="12097" y="228505"/>
                  <a:pt x="9525" y="225933"/>
                  <a:pt x="9525" y="222790"/>
                </a:cubicBezTo>
                <a:lnTo>
                  <a:pt x="9525" y="86297"/>
                </a:lnTo>
                <a:cubicBezTo>
                  <a:pt x="9525" y="83153"/>
                  <a:pt x="12001" y="80582"/>
                  <a:pt x="15145" y="80582"/>
                </a:cubicBezTo>
                <a:lnTo>
                  <a:pt x="83153" y="80582"/>
                </a:lnTo>
                <a:lnTo>
                  <a:pt x="83153" y="15240"/>
                </a:lnTo>
                <a:cubicBezTo>
                  <a:pt x="83153" y="12097"/>
                  <a:pt x="85630" y="9525"/>
                  <a:pt x="88773" y="9525"/>
                </a:cubicBezTo>
                <a:lnTo>
                  <a:pt x="223266" y="9525"/>
                </a:lnTo>
                <a:cubicBezTo>
                  <a:pt x="226314" y="9525"/>
                  <a:pt x="228886" y="12097"/>
                  <a:pt x="228886" y="15240"/>
                </a:cubicBezTo>
                <a:lnTo>
                  <a:pt x="228886" y="151733"/>
                </a:lnTo>
                <a:close/>
                <a:moveTo>
                  <a:pt x="183642" y="47911"/>
                </a:moveTo>
                <a:lnTo>
                  <a:pt x="127730" y="47911"/>
                </a:lnTo>
                <a:cubicBezTo>
                  <a:pt x="122110" y="47911"/>
                  <a:pt x="117538" y="52483"/>
                  <a:pt x="117538" y="58103"/>
                </a:cubicBezTo>
                <a:lnTo>
                  <a:pt x="117538" y="114014"/>
                </a:lnTo>
                <a:cubicBezTo>
                  <a:pt x="117538" y="116110"/>
                  <a:pt x="118205" y="118015"/>
                  <a:pt x="119253" y="119634"/>
                </a:cubicBezTo>
                <a:cubicBezTo>
                  <a:pt x="117443" y="118015"/>
                  <a:pt x="115157" y="117062"/>
                  <a:pt x="112585" y="117062"/>
                </a:cubicBezTo>
                <a:lnTo>
                  <a:pt x="56674" y="117062"/>
                </a:lnTo>
                <a:cubicBezTo>
                  <a:pt x="51054" y="117062"/>
                  <a:pt x="46482" y="121634"/>
                  <a:pt x="46482" y="127254"/>
                </a:cubicBezTo>
                <a:lnTo>
                  <a:pt x="46482" y="183166"/>
                </a:lnTo>
                <a:cubicBezTo>
                  <a:pt x="46482" y="188786"/>
                  <a:pt x="51054" y="193358"/>
                  <a:pt x="56674" y="193358"/>
                </a:cubicBezTo>
                <a:lnTo>
                  <a:pt x="112585" y="193358"/>
                </a:lnTo>
                <a:cubicBezTo>
                  <a:pt x="118205" y="193358"/>
                  <a:pt x="122777" y="188786"/>
                  <a:pt x="122777" y="183166"/>
                </a:cubicBezTo>
                <a:lnTo>
                  <a:pt x="122777" y="127254"/>
                </a:lnTo>
                <a:cubicBezTo>
                  <a:pt x="122777" y="125158"/>
                  <a:pt x="122110" y="123254"/>
                  <a:pt x="121063" y="121634"/>
                </a:cubicBezTo>
                <a:cubicBezTo>
                  <a:pt x="122872" y="123254"/>
                  <a:pt x="125158" y="124206"/>
                  <a:pt x="127730" y="124206"/>
                </a:cubicBezTo>
                <a:lnTo>
                  <a:pt x="183642" y="124206"/>
                </a:lnTo>
                <a:cubicBezTo>
                  <a:pt x="189262" y="124206"/>
                  <a:pt x="193834" y="119634"/>
                  <a:pt x="193834" y="114014"/>
                </a:cubicBezTo>
                <a:lnTo>
                  <a:pt x="193834" y="58103"/>
                </a:lnTo>
                <a:cubicBezTo>
                  <a:pt x="193834" y="52483"/>
                  <a:pt x="189262" y="47911"/>
                  <a:pt x="183642" y="47911"/>
                </a:cubicBezTo>
                <a:close/>
              </a:path>
            </a:pathLst>
          </a:custGeom>
          <a:solidFill>
            <a:srgbClr val="9BF00B"/>
          </a:solidFill>
          <a:ln w="9525" cap="flat">
            <a:noFill/>
            <a:prstDash val="solid"/>
            <a:miter/>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80F5CBE1-BA1A-427D-A4E4-6D09EEF58879}"/>
              </a:ext>
            </a:extLst>
          </p:cNvPr>
          <p:cNvSpPr/>
          <p:nvPr/>
        </p:nvSpPr>
        <p:spPr>
          <a:xfrm>
            <a:off x="6417902" y="3318284"/>
            <a:ext cx="1176639"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vCenter Server</a:t>
            </a:r>
          </a:p>
        </p:txBody>
      </p:sp>
      <p:sp>
        <p:nvSpPr>
          <p:cNvPr id="111" name="TextBox 110">
            <a:extLst>
              <a:ext uri="{FF2B5EF4-FFF2-40B4-BE49-F238E27FC236}">
                <a16:creationId xmlns:a16="http://schemas.microsoft.com/office/drawing/2014/main" id="{EBA669EA-FE29-4F3C-91B9-6305F130667C}"/>
              </a:ext>
            </a:extLst>
          </p:cNvPr>
          <p:cNvSpPr txBox="1"/>
          <p:nvPr/>
        </p:nvSpPr>
        <p:spPr>
          <a:xfrm>
            <a:off x="4847669" y="2305924"/>
            <a:ext cx="2673077" cy="600164"/>
          </a:xfrm>
          <a:prstGeom prst="rect">
            <a:avLst/>
          </a:prstGeom>
        </p:spPr>
        <p:txBody>
          <a:bodyPr wrap="square">
            <a:spAutoFit/>
          </a:bodyPr>
          <a:lstStyle>
            <a:defPPr>
              <a:defRPr lang="en-US"/>
            </a:defPPr>
            <a:lvl1pPr algn="ctr" defTabSz="914400">
              <a:defRPr sz="7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Deploy Azure Migrate appliance for agentless VMware migrations and connect to vCenter </a:t>
            </a:r>
          </a:p>
        </p:txBody>
      </p:sp>
      <p:cxnSp>
        <p:nvCxnSpPr>
          <p:cNvPr id="118" name="Straight Connector 117">
            <a:extLst>
              <a:ext uri="{FF2B5EF4-FFF2-40B4-BE49-F238E27FC236}">
                <a16:creationId xmlns:a16="http://schemas.microsoft.com/office/drawing/2014/main" id="{B5D529FF-5B79-42C4-9313-9D7D0C82CA3C}"/>
              </a:ext>
              <a:ext uri="{C183D7F6-B498-43B3-948B-1728B52AA6E4}">
                <adec:decorative xmlns:adec="http://schemas.microsoft.com/office/drawing/2017/decorative" val="1"/>
              </a:ext>
            </a:extLst>
          </p:cNvPr>
          <p:cNvCxnSpPr>
            <a:cxnSpLocks/>
          </p:cNvCxnSpPr>
          <p:nvPr/>
        </p:nvCxnSpPr>
        <p:spPr>
          <a:xfrm flipH="1">
            <a:off x="5488081" y="3156559"/>
            <a:ext cx="1248427" cy="0"/>
          </a:xfrm>
          <a:prstGeom prst="line">
            <a:avLst/>
          </a:prstGeom>
          <a:noFill/>
          <a:ln w="19050" cap="flat" cmpd="sng" algn="ctr">
            <a:solidFill>
              <a:schemeClr val="accent1"/>
            </a:solidFill>
            <a:prstDash val="solid"/>
            <a:miter lim="800000"/>
            <a:headEnd type="arrow" w="med" len="med"/>
            <a:tailEnd type="none" w="med" len="med"/>
          </a:ln>
          <a:effectLst/>
        </p:spPr>
      </p:cxnSp>
      <p:pic>
        <p:nvPicPr>
          <p:cNvPr id="120" name="Graphic 119" descr="User">
            <a:extLst>
              <a:ext uri="{FF2B5EF4-FFF2-40B4-BE49-F238E27FC236}">
                <a16:creationId xmlns:a16="http://schemas.microsoft.com/office/drawing/2014/main" id="{5104CFD9-7B44-458E-8CC0-0C22EE684D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73" y="1920261"/>
            <a:ext cx="452794" cy="452794"/>
          </a:xfrm>
          <a:prstGeom prst="rect">
            <a:avLst/>
          </a:prstGeom>
        </p:spPr>
      </p:pic>
      <p:sp>
        <p:nvSpPr>
          <p:cNvPr id="121" name="Rectangle 120">
            <a:extLst>
              <a:ext uri="{FF2B5EF4-FFF2-40B4-BE49-F238E27FC236}">
                <a16:creationId xmlns:a16="http://schemas.microsoft.com/office/drawing/2014/main" id="{3510B35C-3248-4161-B6AB-376E52FC10C4}"/>
              </a:ext>
            </a:extLst>
          </p:cNvPr>
          <p:cNvSpPr/>
          <p:nvPr/>
        </p:nvSpPr>
        <p:spPr>
          <a:xfrm>
            <a:off x="-187665" y="1715755"/>
            <a:ext cx="1000566"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a:t>
            </a:r>
          </a:p>
        </p:txBody>
      </p:sp>
      <p:sp>
        <p:nvSpPr>
          <p:cNvPr id="122" name="TextBox 121">
            <a:extLst>
              <a:ext uri="{FF2B5EF4-FFF2-40B4-BE49-F238E27FC236}">
                <a16:creationId xmlns:a16="http://schemas.microsoft.com/office/drawing/2014/main" id="{F1AED90A-E2BB-446C-A79E-806348DC6D29}"/>
              </a:ext>
            </a:extLst>
          </p:cNvPr>
          <p:cNvSpPr txBox="1"/>
          <p:nvPr/>
        </p:nvSpPr>
        <p:spPr>
          <a:xfrm>
            <a:off x="510577" y="2358494"/>
            <a:ext cx="2347557" cy="600164"/>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Admin Input Azure Arc onboarding details using the Appliance Configuration Manager</a:t>
            </a:r>
          </a:p>
        </p:txBody>
      </p:sp>
      <p:cxnSp>
        <p:nvCxnSpPr>
          <p:cNvPr id="123" name="Connector: Elbow 122">
            <a:extLst>
              <a:ext uri="{FF2B5EF4-FFF2-40B4-BE49-F238E27FC236}">
                <a16:creationId xmlns:a16="http://schemas.microsoft.com/office/drawing/2014/main" id="{EE6F7A5E-947D-4C6E-A830-CD717738F42F}"/>
              </a:ext>
              <a:ext uri="{C183D7F6-B498-43B3-948B-1728B52AA6E4}">
                <adec:decorative xmlns:adec="http://schemas.microsoft.com/office/drawing/2017/decorative" val="1"/>
              </a:ext>
            </a:extLst>
          </p:cNvPr>
          <p:cNvCxnSpPr>
            <a:cxnSpLocks/>
            <a:stCxn id="120" idx="2"/>
          </p:cNvCxnSpPr>
          <p:nvPr/>
        </p:nvCxnSpPr>
        <p:spPr>
          <a:xfrm rot="16200000" flipH="1">
            <a:off x="2177243" y="500081"/>
            <a:ext cx="644536" cy="4390483"/>
          </a:xfrm>
          <a:prstGeom prst="bentConnector2">
            <a:avLst/>
          </a:prstGeom>
          <a:noFill/>
          <a:ln w="19050" cap="flat" cmpd="sng" algn="ctr">
            <a:solidFill>
              <a:schemeClr val="accent1"/>
            </a:solidFill>
            <a:prstDash val="solid"/>
            <a:miter lim="800000"/>
            <a:headEnd type="none" w="med" len="med"/>
            <a:tailEnd type="arrow" w="med" len="med"/>
          </a:ln>
          <a:effectLst/>
        </p:spPr>
      </p:cxnSp>
      <p:pic>
        <p:nvPicPr>
          <p:cNvPr id="129" name="Picture 2" descr="Vmware Png Logo - Free Transparent PNG Logos">
            <a:extLst>
              <a:ext uri="{FF2B5EF4-FFF2-40B4-BE49-F238E27FC236}">
                <a16:creationId xmlns:a16="http://schemas.microsoft.com/office/drawing/2014/main" id="{E19C9776-5933-4820-B386-A0051F99458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23968" y="2105022"/>
            <a:ext cx="1124348" cy="171287"/>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1912415F-EE80-4728-BD7D-ABF1581C7186}"/>
              </a:ext>
            </a:extLst>
          </p:cNvPr>
          <p:cNvSpPr txBox="1"/>
          <p:nvPr/>
        </p:nvSpPr>
        <p:spPr>
          <a:xfrm>
            <a:off x="3060974" y="4582838"/>
            <a:ext cx="1990133" cy="600164"/>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The Azure Migrate appliance initiates remote sessions to each discovered guest VM</a:t>
            </a:r>
          </a:p>
        </p:txBody>
      </p:sp>
      <p:cxnSp>
        <p:nvCxnSpPr>
          <p:cNvPr id="133" name="Connector: Elbow 132">
            <a:extLst>
              <a:ext uri="{FF2B5EF4-FFF2-40B4-BE49-F238E27FC236}">
                <a16:creationId xmlns:a16="http://schemas.microsoft.com/office/drawing/2014/main" id="{9399EE45-98EE-460C-A8BA-B912F095CFDD}"/>
              </a:ext>
              <a:ext uri="{C183D7F6-B498-43B3-948B-1728B52AA6E4}">
                <adec:decorative xmlns:adec="http://schemas.microsoft.com/office/drawing/2017/decorative" val="1"/>
              </a:ext>
            </a:extLst>
          </p:cNvPr>
          <p:cNvCxnSpPr>
            <a:cxnSpLocks/>
            <a:endCxn id="130" idx="1"/>
          </p:cNvCxnSpPr>
          <p:nvPr/>
        </p:nvCxnSpPr>
        <p:spPr>
          <a:xfrm rot="16200000" flipH="1">
            <a:off x="3947280" y="3473327"/>
            <a:ext cx="1325880" cy="731520"/>
          </a:xfrm>
          <a:prstGeom prst="bentConnector2">
            <a:avLst/>
          </a:prstGeom>
          <a:noFill/>
          <a:ln w="19050" cap="flat" cmpd="sng" algn="ctr">
            <a:solidFill>
              <a:schemeClr val="accent1"/>
            </a:solidFill>
            <a:prstDash val="solid"/>
            <a:miter lim="800000"/>
            <a:headEnd type="none" w="med" len="med"/>
            <a:tailEnd type="arrow" w="med" len="med"/>
          </a:ln>
          <a:effectLst/>
        </p:spPr>
      </p:cxnSp>
      <p:cxnSp>
        <p:nvCxnSpPr>
          <p:cNvPr id="139" name="Straight Connector 138">
            <a:extLst>
              <a:ext uri="{FF2B5EF4-FFF2-40B4-BE49-F238E27FC236}">
                <a16:creationId xmlns:a16="http://schemas.microsoft.com/office/drawing/2014/main" id="{A8A2F681-AB2B-49C1-9000-C45C273FB52F}"/>
              </a:ext>
              <a:ext uri="{C183D7F6-B498-43B3-948B-1728B52AA6E4}">
                <adec:decorative xmlns:adec="http://schemas.microsoft.com/office/drawing/2017/decorative" val="1"/>
              </a:ext>
            </a:extLst>
          </p:cNvPr>
          <p:cNvCxnSpPr>
            <a:cxnSpLocks/>
          </p:cNvCxnSpPr>
          <p:nvPr/>
        </p:nvCxnSpPr>
        <p:spPr>
          <a:xfrm>
            <a:off x="4244460" y="3185951"/>
            <a:ext cx="461420"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ADB3A79-7E32-478E-BEED-7813C79EC7ED}"/>
              </a:ext>
            </a:extLst>
          </p:cNvPr>
          <p:cNvSpPr txBox="1"/>
          <p:nvPr/>
        </p:nvSpPr>
        <p:spPr>
          <a:xfrm>
            <a:off x="3092254" y="5356440"/>
            <a:ext cx="1924465" cy="769441"/>
          </a:xfrm>
          <a:prstGeom prst="rect">
            <a:avLst/>
          </a:prstGeom>
        </p:spPr>
        <p:txBody>
          <a:bodyPr wrap="square">
            <a:spAutoFit/>
          </a:bodyPr>
          <a:lstStyle>
            <a:defPPr>
              <a:defRPr lang="en-US"/>
            </a:defPPr>
            <a:lvl1pPr algn="ctr" defTabSz="914400">
              <a:defRPr sz="11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Onboarding script is executed inside the guest VM to be onboarded as Azure Arc-enabled server</a:t>
            </a:r>
          </a:p>
        </p:txBody>
      </p:sp>
      <p:cxnSp>
        <p:nvCxnSpPr>
          <p:cNvPr id="151" name="Connector: Elbow 150">
            <a:extLst>
              <a:ext uri="{FF2B5EF4-FFF2-40B4-BE49-F238E27FC236}">
                <a16:creationId xmlns:a16="http://schemas.microsoft.com/office/drawing/2014/main" id="{9A0350C1-5F8D-4F2D-9E4F-4694CA7A1783}"/>
              </a:ext>
              <a:ext uri="{C183D7F6-B498-43B3-948B-1728B52AA6E4}">
                <adec:decorative xmlns:adec="http://schemas.microsoft.com/office/drawing/2017/decorative" val="1"/>
              </a:ext>
            </a:extLst>
          </p:cNvPr>
          <p:cNvCxnSpPr>
            <a:cxnSpLocks/>
          </p:cNvCxnSpPr>
          <p:nvPr/>
        </p:nvCxnSpPr>
        <p:spPr>
          <a:xfrm flipV="1">
            <a:off x="4893802" y="5375792"/>
            <a:ext cx="640080" cy="445616"/>
          </a:xfrm>
          <a:prstGeom prst="bentConnector2">
            <a:avLst/>
          </a:prstGeom>
          <a:noFill/>
          <a:ln w="19050" cap="flat" cmpd="sng" algn="ctr">
            <a:solidFill>
              <a:schemeClr val="accent1"/>
            </a:solidFill>
            <a:prstDash val="solid"/>
            <a:miter lim="800000"/>
            <a:headEnd type="none" w="med" len="med"/>
            <a:tailEnd type="arrow" w="med" len="med"/>
          </a:ln>
          <a:effectLst/>
        </p:spPr>
      </p:cxnSp>
      <p:grpSp>
        <p:nvGrpSpPr>
          <p:cNvPr id="169" name="Group 168">
            <a:extLst>
              <a:ext uri="{FF2B5EF4-FFF2-40B4-BE49-F238E27FC236}">
                <a16:creationId xmlns:a16="http://schemas.microsoft.com/office/drawing/2014/main" id="{C807B078-412D-4F8A-9292-CB9B492A7D32}"/>
              </a:ext>
              <a:ext uri="{C183D7F6-B498-43B3-948B-1728B52AA6E4}">
                <adec:decorative xmlns:adec="http://schemas.microsoft.com/office/drawing/2017/decorative" val="1"/>
              </a:ext>
            </a:extLst>
          </p:cNvPr>
          <p:cNvGrpSpPr/>
          <p:nvPr/>
        </p:nvGrpSpPr>
        <p:grpSpPr>
          <a:xfrm>
            <a:off x="8044468" y="1943473"/>
            <a:ext cx="1803748" cy="1684789"/>
            <a:chOff x="9298383" y="2586625"/>
            <a:chExt cx="1803748" cy="1684789"/>
          </a:xfrm>
        </p:grpSpPr>
        <p:sp>
          <p:nvSpPr>
            <p:cNvPr id="163" name="Rectangle 162">
              <a:extLst>
                <a:ext uri="{FF2B5EF4-FFF2-40B4-BE49-F238E27FC236}">
                  <a16:creationId xmlns:a16="http://schemas.microsoft.com/office/drawing/2014/main" id="{C68DE90A-0D38-4DCC-B28C-1033D9103AC6}"/>
                </a:ext>
                <a:ext uri="{C183D7F6-B498-43B3-948B-1728B52AA6E4}">
                  <adec:decorative xmlns:adec="http://schemas.microsoft.com/office/drawing/2017/decorative" val="1"/>
                </a:ext>
              </a:extLst>
            </p:cNvPr>
            <p:cNvSpPr/>
            <p:nvPr/>
          </p:nvSpPr>
          <p:spPr bwMode="auto">
            <a:xfrm>
              <a:off x="9298383" y="2586625"/>
              <a:ext cx="1803748" cy="168478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pic>
          <p:nvPicPr>
            <p:cNvPr id="148" name="Graphic 147">
              <a:extLst>
                <a:ext uri="{FF2B5EF4-FFF2-40B4-BE49-F238E27FC236}">
                  <a16:creationId xmlns:a16="http://schemas.microsoft.com/office/drawing/2014/main" id="{84CAE24A-3D27-4411-9349-167A3FD51E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18775" y="3207090"/>
              <a:ext cx="452048" cy="452048"/>
            </a:xfrm>
            <a:prstGeom prst="rect">
              <a:avLst/>
            </a:prstGeom>
          </p:spPr>
        </p:pic>
        <p:pic>
          <p:nvPicPr>
            <p:cNvPr id="156" name="Graphic 155">
              <a:extLst>
                <a:ext uri="{FF2B5EF4-FFF2-40B4-BE49-F238E27FC236}">
                  <a16:creationId xmlns:a16="http://schemas.microsoft.com/office/drawing/2014/main" id="{6E5E9A61-FB8D-47EC-BCF3-2EC6CE3B0A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4233" y="3205033"/>
              <a:ext cx="452048" cy="452048"/>
            </a:xfrm>
            <a:prstGeom prst="rect">
              <a:avLst/>
            </a:prstGeom>
          </p:spPr>
        </p:pic>
        <p:pic>
          <p:nvPicPr>
            <p:cNvPr id="157" name="Graphic 156">
              <a:extLst>
                <a:ext uri="{FF2B5EF4-FFF2-40B4-BE49-F238E27FC236}">
                  <a16:creationId xmlns:a16="http://schemas.microsoft.com/office/drawing/2014/main" id="{EEC7BE03-2B39-4211-BE30-E382C7321D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29691" y="3202976"/>
              <a:ext cx="452048" cy="452048"/>
            </a:xfrm>
            <a:prstGeom prst="rect">
              <a:avLst/>
            </a:prstGeom>
          </p:spPr>
        </p:pic>
        <p:pic>
          <p:nvPicPr>
            <p:cNvPr id="159" name="Graphic 158">
              <a:extLst>
                <a:ext uri="{FF2B5EF4-FFF2-40B4-BE49-F238E27FC236}">
                  <a16:creationId xmlns:a16="http://schemas.microsoft.com/office/drawing/2014/main" id="{937D47E7-8B61-4FEA-BA44-31C72C4ED1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18775" y="3736965"/>
              <a:ext cx="452048" cy="452048"/>
            </a:xfrm>
            <a:prstGeom prst="rect">
              <a:avLst/>
            </a:prstGeom>
          </p:spPr>
        </p:pic>
        <p:pic>
          <p:nvPicPr>
            <p:cNvPr id="160" name="Graphic 159">
              <a:extLst>
                <a:ext uri="{FF2B5EF4-FFF2-40B4-BE49-F238E27FC236}">
                  <a16:creationId xmlns:a16="http://schemas.microsoft.com/office/drawing/2014/main" id="{AD6CA49E-B8C4-4A9B-B80A-BF2F1DC58F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4233" y="3734908"/>
              <a:ext cx="452048" cy="452048"/>
            </a:xfrm>
            <a:prstGeom prst="rect">
              <a:avLst/>
            </a:prstGeom>
          </p:spPr>
        </p:pic>
        <p:pic>
          <p:nvPicPr>
            <p:cNvPr id="161" name="Graphic 160">
              <a:extLst>
                <a:ext uri="{FF2B5EF4-FFF2-40B4-BE49-F238E27FC236}">
                  <a16:creationId xmlns:a16="http://schemas.microsoft.com/office/drawing/2014/main" id="{1988BC16-06E2-4802-9D04-C9F8729C2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29691" y="3732851"/>
              <a:ext cx="452048" cy="452048"/>
            </a:xfrm>
            <a:prstGeom prst="rect">
              <a:avLst/>
            </a:prstGeom>
          </p:spPr>
        </p:pic>
        <p:grpSp>
          <p:nvGrpSpPr>
            <p:cNvPr id="164" name="Group 163" descr="Microsoft Azure logo">
              <a:extLst>
                <a:ext uri="{FF2B5EF4-FFF2-40B4-BE49-F238E27FC236}">
                  <a16:creationId xmlns:a16="http://schemas.microsoft.com/office/drawing/2014/main" id="{8A7445DD-ABCE-4740-8BE8-96693532823E}"/>
                </a:ext>
              </a:extLst>
            </p:cNvPr>
            <p:cNvGrpSpPr/>
            <p:nvPr/>
          </p:nvGrpSpPr>
          <p:grpSpPr>
            <a:xfrm>
              <a:off x="9382698" y="2671963"/>
              <a:ext cx="1635118" cy="301856"/>
              <a:chOff x="9047655" y="4372095"/>
              <a:chExt cx="1685927" cy="311236"/>
            </a:xfrm>
          </p:grpSpPr>
          <p:pic>
            <p:nvPicPr>
              <p:cNvPr id="165" name="Picture 164" descr="A picture containing drawing&#10;&#10;Description automatically generated">
                <a:extLst>
                  <a:ext uri="{FF2B5EF4-FFF2-40B4-BE49-F238E27FC236}">
                    <a16:creationId xmlns:a16="http://schemas.microsoft.com/office/drawing/2014/main" id="{380F2A87-CD7E-414D-B0CF-9A604634938F}"/>
                  </a:ext>
                </a:extLst>
              </p:cNvPr>
              <p:cNvPicPr>
                <a:picLocks noChangeAspect="1"/>
              </p:cNvPicPr>
              <p:nvPr/>
            </p:nvPicPr>
            <p:blipFill rotWithShape="1">
              <a:blip r:embed="rId9">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66" name="Picture 165" descr="A picture containing drawing&#10;&#10;Description automatically generated">
                <a:extLst>
                  <a:ext uri="{FF2B5EF4-FFF2-40B4-BE49-F238E27FC236}">
                    <a16:creationId xmlns:a16="http://schemas.microsoft.com/office/drawing/2014/main" id="{E5CA468F-BB2A-4F5C-98D7-1A681AB012F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p:blipFill>
            <p:spPr>
              <a:xfrm>
                <a:off x="9343597" y="4372095"/>
                <a:ext cx="1389985" cy="311236"/>
              </a:xfrm>
              <a:prstGeom prst="rect">
                <a:avLst/>
              </a:prstGeom>
            </p:spPr>
          </p:pic>
        </p:grpSp>
      </p:grpSp>
      <p:sp>
        <p:nvSpPr>
          <p:cNvPr id="167" name="TextBox 166">
            <a:extLst>
              <a:ext uri="{FF2B5EF4-FFF2-40B4-BE49-F238E27FC236}">
                <a16:creationId xmlns:a16="http://schemas.microsoft.com/office/drawing/2014/main" id="{D7628085-AC62-4146-AC95-239A1DE89C93}"/>
              </a:ext>
            </a:extLst>
          </p:cNvPr>
          <p:cNvSpPr txBox="1"/>
          <p:nvPr/>
        </p:nvSpPr>
        <p:spPr>
          <a:xfrm>
            <a:off x="7719399" y="4616727"/>
            <a:ext cx="2044502" cy="600164"/>
          </a:xfrm>
          <a:prstGeom prst="rect">
            <a:avLst/>
          </a:prstGeom>
        </p:spPr>
        <p:txBody>
          <a:bodyPr wrap="square">
            <a:spAutoFit/>
          </a:bodyPr>
          <a:lstStyle>
            <a:defPPr>
              <a:defRPr lang="en-US"/>
            </a:defPPr>
            <a:lvl1pPr algn="ctr" defTabSz="914400">
              <a:defRPr sz="700">
                <a:latin typeface="Segoe UI Symbol" panose="020B0502040204020203" pitchFamily="34" charset="0"/>
                <a:ea typeface="Segoe UI Symbol"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Azure Arc-enabled servers onboarded and available to manage via the Azure portal</a:t>
            </a:r>
          </a:p>
        </p:txBody>
      </p:sp>
      <p:pic>
        <p:nvPicPr>
          <p:cNvPr id="168" name="Picture 167">
            <a:extLst>
              <a:ext uri="{FF2B5EF4-FFF2-40B4-BE49-F238E27FC236}">
                <a16:creationId xmlns:a16="http://schemas.microsoft.com/office/drawing/2014/main" id="{71DD8893-039B-43B1-B31F-DFC01EF959A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9934833" y="1945962"/>
            <a:ext cx="2120752" cy="1662638"/>
          </a:xfrm>
          <a:prstGeom prst="rect">
            <a:avLst/>
          </a:prstGeom>
          <a:ln>
            <a:solidFill>
              <a:schemeClr val="tx1">
                <a:lumMod val="50000"/>
                <a:lumOff val="50000"/>
              </a:schemeClr>
            </a:solidFill>
          </a:ln>
        </p:spPr>
      </p:pic>
      <p:cxnSp>
        <p:nvCxnSpPr>
          <p:cNvPr id="170" name="Connector: Elbow 169">
            <a:extLst>
              <a:ext uri="{FF2B5EF4-FFF2-40B4-BE49-F238E27FC236}">
                <a16:creationId xmlns:a16="http://schemas.microsoft.com/office/drawing/2014/main" id="{62A3C986-549E-465E-8985-DAB824339D90}"/>
              </a:ext>
              <a:ext uri="{C183D7F6-B498-43B3-948B-1728B52AA6E4}">
                <adec:decorative xmlns:adec="http://schemas.microsoft.com/office/drawing/2017/decorative" val="1"/>
              </a:ext>
            </a:extLst>
          </p:cNvPr>
          <p:cNvCxnSpPr>
            <a:cxnSpLocks/>
            <a:endCxn id="163" idx="2"/>
          </p:cNvCxnSpPr>
          <p:nvPr/>
        </p:nvCxnSpPr>
        <p:spPr>
          <a:xfrm flipV="1">
            <a:off x="7129020" y="3628262"/>
            <a:ext cx="1817322" cy="923870"/>
          </a:xfrm>
          <a:prstGeom prst="bentConnector2">
            <a:avLst/>
          </a:prstGeom>
          <a:noFill/>
          <a:ln w="19050" cap="flat" cmpd="sng" algn="ctr">
            <a:solidFill>
              <a:schemeClr val="accent1"/>
            </a:solidFill>
            <a:prstDash val="solid"/>
            <a:miter lim="800000"/>
            <a:headEnd type="none" w="med" len="med"/>
            <a:tailEnd type="arrow" w="med" len="med"/>
          </a:ln>
          <a:effectLst/>
        </p:spPr>
      </p:cxnSp>
      <p:sp>
        <p:nvSpPr>
          <p:cNvPr id="174" name="Oval 173">
            <a:extLst>
              <a:ext uri="{FF2B5EF4-FFF2-40B4-BE49-F238E27FC236}">
                <a16:creationId xmlns:a16="http://schemas.microsoft.com/office/drawing/2014/main" id="{350CB077-B961-4CDB-A1EA-49ABD63334DA}"/>
              </a:ext>
            </a:extLst>
          </p:cNvPr>
          <p:cNvSpPr/>
          <p:nvPr/>
        </p:nvSpPr>
        <p:spPr>
          <a:xfrm>
            <a:off x="4803883" y="2429594"/>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1</a:t>
            </a:r>
          </a:p>
        </p:txBody>
      </p:sp>
      <p:sp>
        <p:nvSpPr>
          <p:cNvPr id="175" name="Oval 174">
            <a:extLst>
              <a:ext uri="{FF2B5EF4-FFF2-40B4-BE49-F238E27FC236}">
                <a16:creationId xmlns:a16="http://schemas.microsoft.com/office/drawing/2014/main" id="{27A4AC14-7FF6-4720-AF5B-0109CDD00AA3}"/>
              </a:ext>
            </a:extLst>
          </p:cNvPr>
          <p:cNvSpPr/>
          <p:nvPr/>
        </p:nvSpPr>
        <p:spPr>
          <a:xfrm>
            <a:off x="638631" y="2271826"/>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2</a:t>
            </a:r>
          </a:p>
        </p:txBody>
      </p:sp>
      <p:sp>
        <p:nvSpPr>
          <p:cNvPr id="176" name="Oval 175">
            <a:extLst>
              <a:ext uri="{FF2B5EF4-FFF2-40B4-BE49-F238E27FC236}">
                <a16:creationId xmlns:a16="http://schemas.microsoft.com/office/drawing/2014/main" id="{AAE5F67E-5E9F-4862-B818-F10C03C636EA}"/>
              </a:ext>
            </a:extLst>
          </p:cNvPr>
          <p:cNvSpPr/>
          <p:nvPr/>
        </p:nvSpPr>
        <p:spPr>
          <a:xfrm>
            <a:off x="5010171" y="5531019"/>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4</a:t>
            </a:r>
          </a:p>
        </p:txBody>
      </p:sp>
      <p:sp>
        <p:nvSpPr>
          <p:cNvPr id="177" name="Oval 176">
            <a:extLst>
              <a:ext uri="{FF2B5EF4-FFF2-40B4-BE49-F238E27FC236}">
                <a16:creationId xmlns:a16="http://schemas.microsoft.com/office/drawing/2014/main" id="{03F63474-BD8C-4B95-82D5-5C5A88A9E200}"/>
              </a:ext>
            </a:extLst>
          </p:cNvPr>
          <p:cNvSpPr/>
          <p:nvPr/>
        </p:nvSpPr>
        <p:spPr>
          <a:xfrm>
            <a:off x="4314721" y="4225481"/>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3</a:t>
            </a:r>
          </a:p>
        </p:txBody>
      </p:sp>
      <p:sp>
        <p:nvSpPr>
          <p:cNvPr id="178" name="Oval 177">
            <a:extLst>
              <a:ext uri="{FF2B5EF4-FFF2-40B4-BE49-F238E27FC236}">
                <a16:creationId xmlns:a16="http://schemas.microsoft.com/office/drawing/2014/main" id="{5C255EB1-51BD-4D3F-A96F-76E5E0CD04B1}"/>
              </a:ext>
            </a:extLst>
          </p:cNvPr>
          <p:cNvSpPr/>
          <p:nvPr/>
        </p:nvSpPr>
        <p:spPr>
          <a:xfrm>
            <a:off x="8612017" y="4228815"/>
            <a:ext cx="216602" cy="216602"/>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5</a:t>
            </a:r>
          </a:p>
        </p:txBody>
      </p:sp>
      <p:sp>
        <p:nvSpPr>
          <p:cNvPr id="179" name="Title 1">
            <a:extLst>
              <a:ext uri="{FF2B5EF4-FFF2-40B4-BE49-F238E27FC236}">
                <a16:creationId xmlns:a16="http://schemas.microsoft.com/office/drawing/2014/main" id="{7E1CD8AF-8F12-4D6D-B2C2-8CDBE152EE67}"/>
              </a:ext>
            </a:extLst>
          </p:cNvPr>
          <p:cNvSpPr txBox="1">
            <a:spLocks noGrp="1"/>
          </p:cNvSpPr>
          <p:nvPr>
            <p:ph type="title" idx="4294967295"/>
          </p:nvPr>
        </p:nvSpPr>
        <p:spPr>
          <a:xfrm>
            <a:off x="476687" y="112148"/>
            <a:ext cx="1101852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Migrate + Azure Arc</a:t>
            </a:r>
            <a:b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50E6FF"/>
                </a:solidFill>
                <a:effectLst/>
                <a:uLnTx/>
                <a:uFillTx/>
                <a:latin typeface="Segoe UI"/>
                <a:ea typeface="+mn-ea"/>
                <a:cs typeface="Segoe UI" pitchFamily="34" charset="0"/>
              </a:rPr>
              <a:t>How it works</a:t>
            </a:r>
            <a:endParaRPr kumimoji="0" lang="en-US" sz="2000" b="0" i="0" u="none" strike="noStrike" kern="1200" cap="none" spc="-50" normalizeH="0" baseline="0" noProof="0" dirty="0">
              <a:ln w="3175">
                <a:noFill/>
              </a:ln>
              <a:solidFill>
                <a:srgbClr val="FF0000"/>
              </a:solidFill>
              <a:effectLst/>
              <a:uLnTx/>
              <a:uFillTx/>
              <a:latin typeface="Segoe UI"/>
              <a:ea typeface="+mn-ea"/>
              <a:cs typeface="Segoe UI" pitchFamily="34" charset="0"/>
            </a:endParaRPr>
          </a:p>
        </p:txBody>
      </p:sp>
      <p:pic>
        <p:nvPicPr>
          <p:cNvPr id="183" name="Graphic 182">
            <a:extLst>
              <a:ext uri="{FF2B5EF4-FFF2-40B4-BE49-F238E27FC236}">
                <a16:creationId xmlns:a16="http://schemas.microsoft.com/office/drawing/2014/main" id="{1BA01103-0D33-4BAC-BE45-9D888CB6819C}"/>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35826" y="2642735"/>
            <a:ext cx="367167" cy="367167"/>
          </a:xfrm>
          <a:prstGeom prst="rect">
            <a:avLst/>
          </a:prstGeom>
        </p:spPr>
      </p:pic>
    </p:spTree>
    <p:extLst>
      <p:ext uri="{BB962C8B-B14F-4D97-AF65-F5344CB8AC3E}">
        <p14:creationId xmlns:p14="http://schemas.microsoft.com/office/powerpoint/2010/main" val="2455134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par>
                                <p:cTn id="14" presetID="10" presetClass="entr" presetSubtype="0" fill="hold"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par>
                                <p:cTn id="17" presetID="10"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fade">
                                      <p:cBhvr>
                                        <p:cTn id="19" dur="500"/>
                                        <p:tgtEl>
                                          <p:spTgt spid="151"/>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B0ACCA-308A-1349-AF8B-6AAE301C325B}"/>
              </a:ext>
            </a:extLst>
          </p:cNvPr>
          <p:cNvSpPr>
            <a:spLocks noGrp="1"/>
          </p:cNvSpPr>
          <p:nvPr>
            <p:ph type="title"/>
          </p:nvPr>
        </p:nvSpPr>
        <p:spPr>
          <a:xfrm>
            <a:off x="588263" y="457200"/>
            <a:ext cx="11018520" cy="553998"/>
          </a:xfrm>
        </p:spPr>
        <p:txBody>
          <a:bodyPr/>
          <a:lstStyle/>
          <a:p>
            <a:pPr lvl="0" algn="ctr"/>
            <a:r>
              <a:rPr lang="en-US"/>
              <a:t>Azure Arc-enabled data services architecture</a:t>
            </a:r>
          </a:p>
        </p:txBody>
      </p:sp>
      <p:cxnSp>
        <p:nvCxnSpPr>
          <p:cNvPr id="253" name="Straight Connector 252">
            <a:extLst>
              <a:ext uri="{FF2B5EF4-FFF2-40B4-BE49-F238E27FC236}">
                <a16:creationId xmlns:a16="http://schemas.microsoft.com/office/drawing/2014/main" id="{266DE937-061B-415C-A24D-66F38BEE0A82}"/>
              </a:ext>
              <a:ext uri="{C183D7F6-B498-43B3-948B-1728B52AA6E4}">
                <adec:decorative xmlns:adec="http://schemas.microsoft.com/office/drawing/2017/decorative" val="1"/>
              </a:ext>
            </a:extLst>
          </p:cNvPr>
          <p:cNvCxnSpPr>
            <a:cxnSpLocks/>
          </p:cNvCxnSpPr>
          <p:nvPr/>
        </p:nvCxnSpPr>
        <p:spPr>
          <a:xfrm flipH="1">
            <a:off x="2521246" y="2112054"/>
            <a:ext cx="8106797" cy="0"/>
          </a:xfrm>
          <a:prstGeom prst="line">
            <a:avLst/>
          </a:prstGeom>
          <a:ln w="15875">
            <a:solidFill>
              <a:srgbClr val="0078D4"/>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9B296EED-6452-4092-B5C0-EA09A1351E74}"/>
              </a:ext>
              <a:ext uri="{C183D7F6-B498-43B3-948B-1728B52AA6E4}">
                <adec:decorative xmlns:adec="http://schemas.microsoft.com/office/drawing/2017/decorative" val="1"/>
              </a:ext>
            </a:extLst>
          </p:cNvPr>
          <p:cNvSpPr txBox="1"/>
          <p:nvPr/>
        </p:nvSpPr>
        <p:spPr>
          <a:xfrm>
            <a:off x="2521330" y="5352763"/>
            <a:ext cx="8130449" cy="8365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4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255" name="Group 254">
            <a:extLst>
              <a:ext uri="{FF2B5EF4-FFF2-40B4-BE49-F238E27FC236}">
                <a16:creationId xmlns:a16="http://schemas.microsoft.com/office/drawing/2014/main" id="{1A58AA35-D35F-4B50-B324-3ACB9AF03A9E}"/>
              </a:ext>
              <a:ext uri="{C183D7F6-B498-43B3-948B-1728B52AA6E4}">
                <adec:decorative xmlns:adec="http://schemas.microsoft.com/office/drawing/2017/decorative" val="1"/>
              </a:ext>
            </a:extLst>
          </p:cNvPr>
          <p:cNvGrpSpPr/>
          <p:nvPr/>
        </p:nvGrpSpPr>
        <p:grpSpPr>
          <a:xfrm>
            <a:off x="3580152" y="5508885"/>
            <a:ext cx="831068" cy="577782"/>
            <a:chOff x="2601701" y="5883211"/>
            <a:chExt cx="831068" cy="577782"/>
          </a:xfrm>
        </p:grpSpPr>
        <p:sp>
          <p:nvSpPr>
            <p:cNvPr id="261" name="TextBox 260">
              <a:extLst>
                <a:ext uri="{FF2B5EF4-FFF2-40B4-BE49-F238E27FC236}">
                  <a16:creationId xmlns:a16="http://schemas.microsoft.com/office/drawing/2014/main" id="{4705E38A-E92F-4652-AD43-AA24866E304F}"/>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271" name="Group 270">
              <a:extLst>
                <a:ext uri="{FF2B5EF4-FFF2-40B4-BE49-F238E27FC236}">
                  <a16:creationId xmlns:a16="http://schemas.microsoft.com/office/drawing/2014/main" id="{B3FBE70F-5A2F-4000-BC27-CF173FF107FA}"/>
                </a:ext>
              </a:extLst>
            </p:cNvPr>
            <p:cNvGrpSpPr/>
            <p:nvPr/>
          </p:nvGrpSpPr>
          <p:grpSpPr>
            <a:xfrm>
              <a:off x="2867821" y="5883211"/>
              <a:ext cx="317340" cy="313918"/>
              <a:chOff x="6712956" y="9045673"/>
              <a:chExt cx="464984" cy="459971"/>
            </a:xfrm>
          </p:grpSpPr>
          <p:sp>
            <p:nvSpPr>
              <p:cNvPr id="272" name="Rectangle 271">
                <a:extLst>
                  <a:ext uri="{FF2B5EF4-FFF2-40B4-BE49-F238E27FC236}">
                    <a16:creationId xmlns:a16="http://schemas.microsoft.com/office/drawing/2014/main" id="{BE50289F-D667-490A-9467-529B28345F12}"/>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DE5AEF67-4670-4600-9FD1-4F82804081EF}"/>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276" name="Group 275">
                <a:extLst>
                  <a:ext uri="{FF2B5EF4-FFF2-40B4-BE49-F238E27FC236}">
                    <a16:creationId xmlns:a16="http://schemas.microsoft.com/office/drawing/2014/main" id="{E8621F84-F5B7-4B25-AD55-4D5A42668EEA}"/>
                  </a:ext>
                </a:extLst>
              </p:cNvPr>
              <p:cNvGrpSpPr/>
              <p:nvPr/>
            </p:nvGrpSpPr>
            <p:grpSpPr>
              <a:xfrm>
                <a:off x="6712956" y="9045673"/>
                <a:ext cx="464984" cy="138505"/>
                <a:chOff x="551886" y="4922823"/>
                <a:chExt cx="508602" cy="151498"/>
              </a:xfrm>
            </p:grpSpPr>
            <p:sp>
              <p:nvSpPr>
                <p:cNvPr id="289" name="Rectangle 288">
                  <a:extLst>
                    <a:ext uri="{FF2B5EF4-FFF2-40B4-BE49-F238E27FC236}">
                      <a16:creationId xmlns:a16="http://schemas.microsoft.com/office/drawing/2014/main" id="{568B0A9F-308E-480F-A112-9CE3B5C05484}"/>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7E14990E-AF4C-4E6A-88B4-A313FA586C5F}"/>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291" name="Straight Connector 290">
                  <a:extLst>
                    <a:ext uri="{FF2B5EF4-FFF2-40B4-BE49-F238E27FC236}">
                      <a16:creationId xmlns:a16="http://schemas.microsoft.com/office/drawing/2014/main" id="{09B60AC7-D9EB-4E36-8832-E459B91DF842}"/>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77" name="Straight Connector 276">
                <a:extLst>
                  <a:ext uri="{FF2B5EF4-FFF2-40B4-BE49-F238E27FC236}">
                    <a16:creationId xmlns:a16="http://schemas.microsoft.com/office/drawing/2014/main" id="{5D14269F-EB64-49AE-A583-61E72C41F94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FBFFBAD-0DE4-47D3-B9DE-D5DDBC7CBF0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A3307E7-1B6E-41FD-B1CB-59D269D4E5DD}"/>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949C5609-4EA8-4030-8931-359B5872E783}"/>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C50AC2E6-EAFD-4C84-A4A4-1FEF6460CA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778C2E02-1045-4000-BE8C-5BD57F25FC46}"/>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C0FD96B-01A0-49CC-9411-83659EF4C216}"/>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AA691B-6BFD-4820-AD5C-D9AE5270EECC}"/>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4" name="Group 293">
            <a:extLst>
              <a:ext uri="{FF2B5EF4-FFF2-40B4-BE49-F238E27FC236}">
                <a16:creationId xmlns:a16="http://schemas.microsoft.com/office/drawing/2014/main" id="{085FB72B-778C-407D-89E0-215954B4F020}"/>
              </a:ext>
              <a:ext uri="{C183D7F6-B498-43B3-948B-1728B52AA6E4}">
                <adec:decorative xmlns:adec="http://schemas.microsoft.com/office/drawing/2017/decorative" val="1"/>
              </a:ext>
            </a:extLst>
          </p:cNvPr>
          <p:cNvGrpSpPr/>
          <p:nvPr/>
        </p:nvGrpSpPr>
        <p:grpSpPr>
          <a:xfrm>
            <a:off x="4832588" y="5508885"/>
            <a:ext cx="831068" cy="577782"/>
            <a:chOff x="2601701" y="5883211"/>
            <a:chExt cx="831068" cy="577782"/>
          </a:xfrm>
        </p:grpSpPr>
        <p:sp>
          <p:nvSpPr>
            <p:cNvPr id="297" name="TextBox 296">
              <a:extLst>
                <a:ext uri="{FF2B5EF4-FFF2-40B4-BE49-F238E27FC236}">
                  <a16:creationId xmlns:a16="http://schemas.microsoft.com/office/drawing/2014/main" id="{6FB2BA29-3D03-4424-BE8F-9EB897DDE418}"/>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299" name="Group 298">
              <a:extLst>
                <a:ext uri="{FF2B5EF4-FFF2-40B4-BE49-F238E27FC236}">
                  <a16:creationId xmlns:a16="http://schemas.microsoft.com/office/drawing/2014/main" id="{13E34451-A7FC-4368-939F-DA877D67B406}"/>
                </a:ext>
              </a:extLst>
            </p:cNvPr>
            <p:cNvGrpSpPr/>
            <p:nvPr/>
          </p:nvGrpSpPr>
          <p:grpSpPr>
            <a:xfrm>
              <a:off x="2867821" y="5883211"/>
              <a:ext cx="317340" cy="313918"/>
              <a:chOff x="6712956" y="9045673"/>
              <a:chExt cx="464984" cy="459971"/>
            </a:xfrm>
          </p:grpSpPr>
          <p:sp>
            <p:nvSpPr>
              <p:cNvPr id="300" name="Rectangle 299">
                <a:extLst>
                  <a:ext uri="{FF2B5EF4-FFF2-40B4-BE49-F238E27FC236}">
                    <a16:creationId xmlns:a16="http://schemas.microsoft.com/office/drawing/2014/main" id="{C75FD511-00EB-4D97-BB61-55A01F2BC93A}"/>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01" name="Rectangle 300">
                <a:extLst>
                  <a:ext uri="{FF2B5EF4-FFF2-40B4-BE49-F238E27FC236}">
                    <a16:creationId xmlns:a16="http://schemas.microsoft.com/office/drawing/2014/main" id="{60AC1B3A-472A-471C-BDD1-A0E0616A22D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02" name="Group 301">
                <a:extLst>
                  <a:ext uri="{FF2B5EF4-FFF2-40B4-BE49-F238E27FC236}">
                    <a16:creationId xmlns:a16="http://schemas.microsoft.com/office/drawing/2014/main" id="{74136258-CBFA-4504-B7B7-D95EA4DA2CAE}"/>
                  </a:ext>
                </a:extLst>
              </p:cNvPr>
              <p:cNvGrpSpPr/>
              <p:nvPr/>
            </p:nvGrpSpPr>
            <p:grpSpPr>
              <a:xfrm>
                <a:off x="6712956" y="9045673"/>
                <a:ext cx="464984" cy="138505"/>
                <a:chOff x="551886" y="4922823"/>
                <a:chExt cx="508602" cy="151498"/>
              </a:xfrm>
            </p:grpSpPr>
            <p:sp>
              <p:nvSpPr>
                <p:cNvPr id="311" name="Rectangle 310">
                  <a:extLst>
                    <a:ext uri="{FF2B5EF4-FFF2-40B4-BE49-F238E27FC236}">
                      <a16:creationId xmlns:a16="http://schemas.microsoft.com/office/drawing/2014/main" id="{58C7EE06-4FE3-4CDC-8B32-AFB3724FA950}"/>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7F836F4D-8B15-403C-9964-E389D228A899}"/>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13" name="Straight Connector 312">
                  <a:extLst>
                    <a:ext uri="{FF2B5EF4-FFF2-40B4-BE49-F238E27FC236}">
                      <a16:creationId xmlns:a16="http://schemas.microsoft.com/office/drawing/2014/main" id="{BC6BCCB7-CB7C-400C-954F-436625CBBDBE}"/>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03" name="Straight Connector 302">
                <a:extLst>
                  <a:ext uri="{FF2B5EF4-FFF2-40B4-BE49-F238E27FC236}">
                    <a16:creationId xmlns:a16="http://schemas.microsoft.com/office/drawing/2014/main" id="{C7E6772A-3483-4E32-9BBD-7B7892059C63}"/>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7323752-3063-4925-BA2F-1F3ACA9A6A34}"/>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5A927C70-D89A-458A-BEF0-DA26D3CF60C6}"/>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CB45EE30-73D3-47CB-835C-0786FAB41C52}"/>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9023FF3-2EC4-4E84-BDA7-F7C3B6E0CDAD}"/>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A316B57C-432B-4814-B0FE-14C91DCC5BCE}"/>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2254051-B6A2-46EF-BE77-81E0E3C8F764}"/>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7DA65C0-C226-462C-8F14-B6FF832C308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4" name="Group 313">
            <a:extLst>
              <a:ext uri="{FF2B5EF4-FFF2-40B4-BE49-F238E27FC236}">
                <a16:creationId xmlns:a16="http://schemas.microsoft.com/office/drawing/2014/main" id="{8A723F02-C6A7-4299-91C0-49E6A0C1D687}"/>
              </a:ext>
              <a:ext uri="{C183D7F6-B498-43B3-948B-1728B52AA6E4}">
                <adec:decorative xmlns:adec="http://schemas.microsoft.com/office/drawing/2017/decorative" val="1"/>
              </a:ext>
            </a:extLst>
          </p:cNvPr>
          <p:cNvGrpSpPr/>
          <p:nvPr/>
        </p:nvGrpSpPr>
        <p:grpSpPr>
          <a:xfrm>
            <a:off x="6085024" y="5508885"/>
            <a:ext cx="831068" cy="577782"/>
            <a:chOff x="2601701" y="5883211"/>
            <a:chExt cx="831068" cy="577782"/>
          </a:xfrm>
        </p:grpSpPr>
        <p:sp>
          <p:nvSpPr>
            <p:cNvPr id="315" name="TextBox 314">
              <a:extLst>
                <a:ext uri="{FF2B5EF4-FFF2-40B4-BE49-F238E27FC236}">
                  <a16:creationId xmlns:a16="http://schemas.microsoft.com/office/drawing/2014/main" id="{5DD19C6D-0D6F-4635-8ABA-EBC236843D83}"/>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16" name="Group 315">
              <a:extLst>
                <a:ext uri="{FF2B5EF4-FFF2-40B4-BE49-F238E27FC236}">
                  <a16:creationId xmlns:a16="http://schemas.microsoft.com/office/drawing/2014/main" id="{63F75549-B2B7-46F5-A516-3F31B76EACB7}"/>
                </a:ext>
              </a:extLst>
            </p:cNvPr>
            <p:cNvGrpSpPr/>
            <p:nvPr/>
          </p:nvGrpSpPr>
          <p:grpSpPr>
            <a:xfrm>
              <a:off x="2867821" y="5883211"/>
              <a:ext cx="317340" cy="313918"/>
              <a:chOff x="6712956" y="9045673"/>
              <a:chExt cx="464984" cy="459971"/>
            </a:xfrm>
          </p:grpSpPr>
          <p:sp>
            <p:nvSpPr>
              <p:cNvPr id="317" name="Rectangle 316">
                <a:extLst>
                  <a:ext uri="{FF2B5EF4-FFF2-40B4-BE49-F238E27FC236}">
                    <a16:creationId xmlns:a16="http://schemas.microsoft.com/office/drawing/2014/main" id="{79F703F6-A272-41E7-85C6-81D7A725F31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DB3C323E-6D3F-4E6F-AED2-8A303A492362}"/>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205BC8CD-299C-4884-B6AD-E87AE61A269F}"/>
                  </a:ext>
                </a:extLst>
              </p:cNvPr>
              <p:cNvGrpSpPr/>
              <p:nvPr/>
            </p:nvGrpSpPr>
            <p:grpSpPr>
              <a:xfrm>
                <a:off x="6712956" y="9045673"/>
                <a:ext cx="464984" cy="138505"/>
                <a:chOff x="551886" y="4922823"/>
                <a:chExt cx="508602" cy="151498"/>
              </a:xfrm>
            </p:grpSpPr>
            <p:sp>
              <p:nvSpPr>
                <p:cNvPr id="328" name="Rectangle 327">
                  <a:extLst>
                    <a:ext uri="{FF2B5EF4-FFF2-40B4-BE49-F238E27FC236}">
                      <a16:creationId xmlns:a16="http://schemas.microsoft.com/office/drawing/2014/main" id="{43D4BE26-C56D-4CA2-A465-749E17E194E8}"/>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29" name="Oval 328">
                  <a:extLst>
                    <a:ext uri="{FF2B5EF4-FFF2-40B4-BE49-F238E27FC236}">
                      <a16:creationId xmlns:a16="http://schemas.microsoft.com/office/drawing/2014/main" id="{AD7CD548-B810-4843-BF2E-FEA29A151D8B}"/>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30" name="Straight Connector 329">
                  <a:extLst>
                    <a:ext uri="{FF2B5EF4-FFF2-40B4-BE49-F238E27FC236}">
                      <a16:creationId xmlns:a16="http://schemas.microsoft.com/office/drawing/2014/main" id="{8191E0A1-018E-4FF3-B37A-0EF5D513528F}"/>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0" name="Straight Connector 319">
                <a:extLst>
                  <a:ext uri="{FF2B5EF4-FFF2-40B4-BE49-F238E27FC236}">
                    <a16:creationId xmlns:a16="http://schemas.microsoft.com/office/drawing/2014/main" id="{043A8B5A-CEE3-44F3-83CF-1A2946D45299}"/>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A3AA365-7958-492D-93DC-43CF12B52930}"/>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8ABC015-85EA-463C-AD58-4DD994BFBB00}"/>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856F566-269F-4DC1-A750-6839717E459E}"/>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232F63A9-C517-49FD-9DAE-A9151E762C6E}"/>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1B6A3BE-511C-4B94-AC33-1F45B273C9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DF2FC60C-3891-43EF-807C-81D427FD3AC0}"/>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FA9B8B1C-B93C-4AB8-AFA4-F505C82C0ECE}"/>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1" name="Group 330">
            <a:extLst>
              <a:ext uri="{FF2B5EF4-FFF2-40B4-BE49-F238E27FC236}">
                <a16:creationId xmlns:a16="http://schemas.microsoft.com/office/drawing/2014/main" id="{05D65940-4DF3-4AF7-9AE6-2D64DE4450F3}"/>
              </a:ext>
              <a:ext uri="{C183D7F6-B498-43B3-948B-1728B52AA6E4}">
                <adec:decorative xmlns:adec="http://schemas.microsoft.com/office/drawing/2017/decorative" val="1"/>
              </a:ext>
            </a:extLst>
          </p:cNvPr>
          <p:cNvGrpSpPr/>
          <p:nvPr/>
        </p:nvGrpSpPr>
        <p:grpSpPr>
          <a:xfrm>
            <a:off x="7337460" y="5508885"/>
            <a:ext cx="831068" cy="577782"/>
            <a:chOff x="2601701" y="5883211"/>
            <a:chExt cx="831068" cy="577782"/>
          </a:xfrm>
        </p:grpSpPr>
        <p:sp>
          <p:nvSpPr>
            <p:cNvPr id="333" name="TextBox 332">
              <a:extLst>
                <a:ext uri="{FF2B5EF4-FFF2-40B4-BE49-F238E27FC236}">
                  <a16:creationId xmlns:a16="http://schemas.microsoft.com/office/drawing/2014/main" id="{B73493E3-018C-4D65-B25F-D9C10D43EAD5}"/>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34" name="Group 333">
              <a:extLst>
                <a:ext uri="{FF2B5EF4-FFF2-40B4-BE49-F238E27FC236}">
                  <a16:creationId xmlns:a16="http://schemas.microsoft.com/office/drawing/2014/main" id="{D225B544-B7CC-4815-8572-4FD30746D236}"/>
                </a:ext>
              </a:extLst>
            </p:cNvPr>
            <p:cNvGrpSpPr/>
            <p:nvPr/>
          </p:nvGrpSpPr>
          <p:grpSpPr>
            <a:xfrm>
              <a:off x="2867821" y="5883211"/>
              <a:ext cx="317340" cy="313918"/>
              <a:chOff x="6712956" y="9045673"/>
              <a:chExt cx="464984" cy="459971"/>
            </a:xfrm>
          </p:grpSpPr>
          <p:sp>
            <p:nvSpPr>
              <p:cNvPr id="335" name="Rectangle 334">
                <a:extLst>
                  <a:ext uri="{FF2B5EF4-FFF2-40B4-BE49-F238E27FC236}">
                    <a16:creationId xmlns:a16="http://schemas.microsoft.com/office/drawing/2014/main" id="{A2DA4CCD-32EF-4708-9208-232D342440C0}"/>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A676E7C3-3D44-477F-B4F5-55CC099635E7}"/>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968D9141-AC6F-4E82-B4BB-AF246B504C12}"/>
                  </a:ext>
                </a:extLst>
              </p:cNvPr>
              <p:cNvGrpSpPr/>
              <p:nvPr/>
            </p:nvGrpSpPr>
            <p:grpSpPr>
              <a:xfrm>
                <a:off x="6712956" y="9045673"/>
                <a:ext cx="464984" cy="138505"/>
                <a:chOff x="551886" y="4922823"/>
                <a:chExt cx="508602" cy="151498"/>
              </a:xfrm>
            </p:grpSpPr>
            <p:sp>
              <p:nvSpPr>
                <p:cNvPr id="346" name="Rectangle 345">
                  <a:extLst>
                    <a:ext uri="{FF2B5EF4-FFF2-40B4-BE49-F238E27FC236}">
                      <a16:creationId xmlns:a16="http://schemas.microsoft.com/office/drawing/2014/main" id="{33516644-BE98-4CF5-920D-4E9B779F8E16}"/>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8096967A-23E4-4919-A6CE-133B00B2C7ED}"/>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48" name="Straight Connector 347">
                  <a:extLst>
                    <a:ext uri="{FF2B5EF4-FFF2-40B4-BE49-F238E27FC236}">
                      <a16:creationId xmlns:a16="http://schemas.microsoft.com/office/drawing/2014/main" id="{0E5104C1-392D-4FF6-839C-08A602D0FE76}"/>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38" name="Straight Connector 337">
                <a:extLst>
                  <a:ext uri="{FF2B5EF4-FFF2-40B4-BE49-F238E27FC236}">
                    <a16:creationId xmlns:a16="http://schemas.microsoft.com/office/drawing/2014/main" id="{759407B3-4DCA-4D7F-AB22-718297FFF884}"/>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2AC9930-6057-477C-A673-6868982FFCA2}"/>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C52252FE-CB1E-4D41-94D1-B2ABE267728B}"/>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38B5151-6442-44A5-850D-F9E6D16D4301}"/>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ACAA1DE3-5B5F-46D4-9878-BEFF642E7F94}"/>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855F561B-8CAA-4406-8BB4-FB7AD2F3CFE8}"/>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05214987-523D-4E9E-B0FE-D219961F8697}"/>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F6C3C5DA-AF60-4E58-B8E3-9B539D12943F}"/>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9" name="Group 348">
            <a:extLst>
              <a:ext uri="{FF2B5EF4-FFF2-40B4-BE49-F238E27FC236}">
                <a16:creationId xmlns:a16="http://schemas.microsoft.com/office/drawing/2014/main" id="{267BC306-76BE-46F1-AF36-D7FA7E17D966}"/>
              </a:ext>
              <a:ext uri="{C183D7F6-B498-43B3-948B-1728B52AA6E4}">
                <adec:decorative xmlns:adec="http://schemas.microsoft.com/office/drawing/2017/decorative" val="1"/>
              </a:ext>
            </a:extLst>
          </p:cNvPr>
          <p:cNvGrpSpPr/>
          <p:nvPr/>
        </p:nvGrpSpPr>
        <p:grpSpPr>
          <a:xfrm>
            <a:off x="8589896" y="5508885"/>
            <a:ext cx="831068" cy="577782"/>
            <a:chOff x="2601701" y="5883211"/>
            <a:chExt cx="831068" cy="577782"/>
          </a:xfrm>
        </p:grpSpPr>
        <p:sp>
          <p:nvSpPr>
            <p:cNvPr id="350" name="TextBox 349">
              <a:extLst>
                <a:ext uri="{FF2B5EF4-FFF2-40B4-BE49-F238E27FC236}">
                  <a16:creationId xmlns:a16="http://schemas.microsoft.com/office/drawing/2014/main" id="{70FC9D7A-00CE-4B66-932F-C8F68EB51AED}"/>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51" name="Group 350">
              <a:extLst>
                <a:ext uri="{FF2B5EF4-FFF2-40B4-BE49-F238E27FC236}">
                  <a16:creationId xmlns:a16="http://schemas.microsoft.com/office/drawing/2014/main" id="{0035DBDD-987C-4C9C-9086-227833CB30D5}"/>
                </a:ext>
              </a:extLst>
            </p:cNvPr>
            <p:cNvGrpSpPr/>
            <p:nvPr/>
          </p:nvGrpSpPr>
          <p:grpSpPr>
            <a:xfrm>
              <a:off x="2867821" y="5883211"/>
              <a:ext cx="317340" cy="313918"/>
              <a:chOff x="6712956" y="9045673"/>
              <a:chExt cx="464984" cy="459971"/>
            </a:xfrm>
          </p:grpSpPr>
          <p:sp>
            <p:nvSpPr>
              <p:cNvPr id="352" name="Rectangle 351">
                <a:extLst>
                  <a:ext uri="{FF2B5EF4-FFF2-40B4-BE49-F238E27FC236}">
                    <a16:creationId xmlns:a16="http://schemas.microsoft.com/office/drawing/2014/main" id="{C17F65C1-A2C5-459E-85E7-F7EC92829A6D}"/>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53" name="Rectangle 352">
                <a:extLst>
                  <a:ext uri="{FF2B5EF4-FFF2-40B4-BE49-F238E27FC236}">
                    <a16:creationId xmlns:a16="http://schemas.microsoft.com/office/drawing/2014/main" id="{493A8CB5-B496-4C30-AD4E-377E54D6D9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54" name="Group 353">
                <a:extLst>
                  <a:ext uri="{FF2B5EF4-FFF2-40B4-BE49-F238E27FC236}">
                    <a16:creationId xmlns:a16="http://schemas.microsoft.com/office/drawing/2014/main" id="{114CDF96-0C67-486E-B40B-37A74429DB43}"/>
                  </a:ext>
                </a:extLst>
              </p:cNvPr>
              <p:cNvGrpSpPr/>
              <p:nvPr/>
            </p:nvGrpSpPr>
            <p:grpSpPr>
              <a:xfrm>
                <a:off x="6712956" y="9045673"/>
                <a:ext cx="464984" cy="138505"/>
                <a:chOff x="551886" y="4922823"/>
                <a:chExt cx="508602" cy="151498"/>
              </a:xfrm>
            </p:grpSpPr>
            <p:sp>
              <p:nvSpPr>
                <p:cNvPr id="363" name="Rectangle 362">
                  <a:extLst>
                    <a:ext uri="{FF2B5EF4-FFF2-40B4-BE49-F238E27FC236}">
                      <a16:creationId xmlns:a16="http://schemas.microsoft.com/office/drawing/2014/main" id="{A95987FD-A3DA-4F46-ABE0-E46D5CE845D3}"/>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64" name="Oval 363">
                  <a:extLst>
                    <a:ext uri="{FF2B5EF4-FFF2-40B4-BE49-F238E27FC236}">
                      <a16:creationId xmlns:a16="http://schemas.microsoft.com/office/drawing/2014/main" id="{0166B699-E5B5-488A-8B79-C80125956D50}"/>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65" name="Straight Connector 364">
                  <a:extLst>
                    <a:ext uri="{FF2B5EF4-FFF2-40B4-BE49-F238E27FC236}">
                      <a16:creationId xmlns:a16="http://schemas.microsoft.com/office/drawing/2014/main" id="{07675FEF-21EF-438C-918D-DD651B7DB191}"/>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5" name="Straight Connector 354">
                <a:extLst>
                  <a:ext uri="{FF2B5EF4-FFF2-40B4-BE49-F238E27FC236}">
                    <a16:creationId xmlns:a16="http://schemas.microsoft.com/office/drawing/2014/main" id="{B94523A1-3B4A-4444-8F63-3D104B5D37A2}"/>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EDE45B4-4CA0-487A-851C-60B837544711}"/>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0B84B79A-3FCC-45FE-88AF-5EEAB54E09D9}"/>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EAE33843-C62D-40A1-8FAD-22446624C25D}"/>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7417E79-B4E7-4942-8733-6EA17C4F1F8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9CC3D6D8-7EB0-4535-ABA8-F8E6282BCE00}"/>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47FCB828-64BE-4D19-9203-0B5962DC6915}"/>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E904167-CDFF-4B4D-AEDC-460D4F4964C4}"/>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6" name="Group 365">
            <a:extLst>
              <a:ext uri="{FF2B5EF4-FFF2-40B4-BE49-F238E27FC236}">
                <a16:creationId xmlns:a16="http://schemas.microsoft.com/office/drawing/2014/main" id="{CD4C2D9B-5BFB-415D-9816-3A80B024E9D6}"/>
              </a:ext>
              <a:ext uri="{C183D7F6-B498-43B3-948B-1728B52AA6E4}">
                <adec:decorative xmlns:adec="http://schemas.microsoft.com/office/drawing/2017/decorative" val="1"/>
              </a:ext>
            </a:extLst>
          </p:cNvPr>
          <p:cNvGrpSpPr/>
          <p:nvPr/>
        </p:nvGrpSpPr>
        <p:grpSpPr>
          <a:xfrm>
            <a:off x="9842332" y="5508885"/>
            <a:ext cx="831068" cy="577782"/>
            <a:chOff x="2601701" y="5883211"/>
            <a:chExt cx="831068" cy="577782"/>
          </a:xfrm>
        </p:grpSpPr>
        <p:sp>
          <p:nvSpPr>
            <p:cNvPr id="367" name="TextBox 366">
              <a:extLst>
                <a:ext uri="{FF2B5EF4-FFF2-40B4-BE49-F238E27FC236}">
                  <a16:creationId xmlns:a16="http://schemas.microsoft.com/office/drawing/2014/main" id="{8B9B76C8-0AF2-4838-BF5C-F4DE6A0A4CF7}"/>
                </a:ext>
                <a:ext uri="{C183D7F6-B498-43B3-948B-1728B52AA6E4}">
                  <adec:decorative xmlns:adec="http://schemas.microsoft.com/office/drawing/2017/decorative" val="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Node</a:t>
              </a:r>
            </a:p>
          </p:txBody>
        </p:sp>
        <p:grpSp>
          <p:nvGrpSpPr>
            <p:cNvPr id="368" name="Group 367">
              <a:extLst>
                <a:ext uri="{FF2B5EF4-FFF2-40B4-BE49-F238E27FC236}">
                  <a16:creationId xmlns:a16="http://schemas.microsoft.com/office/drawing/2014/main" id="{961E229C-7DE9-4772-9841-20D373A05C03}"/>
                </a:ext>
              </a:extLst>
            </p:cNvPr>
            <p:cNvGrpSpPr/>
            <p:nvPr/>
          </p:nvGrpSpPr>
          <p:grpSpPr>
            <a:xfrm>
              <a:off x="2867821" y="5883211"/>
              <a:ext cx="317340" cy="313918"/>
              <a:chOff x="6712956" y="9045673"/>
              <a:chExt cx="464984" cy="459971"/>
            </a:xfrm>
          </p:grpSpPr>
          <p:sp>
            <p:nvSpPr>
              <p:cNvPr id="369" name="Rectangle 368">
                <a:extLst>
                  <a:ext uri="{FF2B5EF4-FFF2-40B4-BE49-F238E27FC236}">
                    <a16:creationId xmlns:a16="http://schemas.microsoft.com/office/drawing/2014/main" id="{F250DBDD-B270-400F-AB71-884E608B0737}"/>
                  </a:ext>
                  <a:ext uri="{C183D7F6-B498-43B3-948B-1728B52AA6E4}">
                    <adec:decorative xmlns:adec="http://schemas.microsoft.com/office/drawing/2017/decorative" val="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71" name="Rectangle 370">
                <a:extLst>
                  <a:ext uri="{FF2B5EF4-FFF2-40B4-BE49-F238E27FC236}">
                    <a16:creationId xmlns:a16="http://schemas.microsoft.com/office/drawing/2014/main" id="{A4B0BAF1-FA1C-475B-880F-5D9EF327AEC0}"/>
                  </a:ext>
                  <a:ext uri="{C183D7F6-B498-43B3-948B-1728B52AA6E4}">
                    <adec:decorative xmlns:adec="http://schemas.microsoft.com/office/drawing/2017/decorative" val="1"/>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nvGrpSpPr>
              <p:cNvPr id="372" name="Group 371">
                <a:extLst>
                  <a:ext uri="{FF2B5EF4-FFF2-40B4-BE49-F238E27FC236}">
                    <a16:creationId xmlns:a16="http://schemas.microsoft.com/office/drawing/2014/main" id="{B3DEB2F2-7EFB-4625-9339-9D52C43ECC07}"/>
                  </a:ext>
                </a:extLst>
              </p:cNvPr>
              <p:cNvGrpSpPr/>
              <p:nvPr/>
            </p:nvGrpSpPr>
            <p:grpSpPr>
              <a:xfrm>
                <a:off x="6712956" y="9045673"/>
                <a:ext cx="464984" cy="138505"/>
                <a:chOff x="551886" y="4922823"/>
                <a:chExt cx="508602" cy="151498"/>
              </a:xfrm>
            </p:grpSpPr>
            <p:sp>
              <p:nvSpPr>
                <p:cNvPr id="381" name="Rectangle 380">
                  <a:extLst>
                    <a:ext uri="{FF2B5EF4-FFF2-40B4-BE49-F238E27FC236}">
                      <a16:creationId xmlns:a16="http://schemas.microsoft.com/office/drawing/2014/main" id="{34BB1D61-07FF-44ED-A322-BEA88CA8C4ED}"/>
                    </a:ext>
                    <a:ext uri="{C183D7F6-B498-43B3-948B-1728B52AA6E4}">
                      <adec:decorative xmlns:adec="http://schemas.microsoft.com/office/drawing/2017/decorative" val="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5506EF4F-4DCD-4F59-AEBB-AD25C6932231}"/>
                    </a:ext>
                    <a:ext uri="{C183D7F6-B498-43B3-948B-1728B52AA6E4}">
                      <adec:decorative xmlns:adec="http://schemas.microsoft.com/office/drawing/2017/decorative" val="1"/>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a:ea typeface="Segoe UI" pitchFamily="34" charset="0"/>
                    <a:cs typeface="Segoe UI" pitchFamily="34" charset="0"/>
                  </a:endParaRPr>
                </a:p>
              </p:txBody>
            </p:sp>
            <p:cxnSp>
              <p:nvCxnSpPr>
                <p:cNvPr id="383" name="Straight Connector 382">
                  <a:extLst>
                    <a:ext uri="{FF2B5EF4-FFF2-40B4-BE49-F238E27FC236}">
                      <a16:creationId xmlns:a16="http://schemas.microsoft.com/office/drawing/2014/main" id="{A9E306B9-221E-43DB-A362-703C0ECFA758}"/>
                    </a:ext>
                    <a:ext uri="{C183D7F6-B498-43B3-948B-1728B52AA6E4}">
                      <adec:decorative xmlns:adec="http://schemas.microsoft.com/office/drawing/2017/decorative" val="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73" name="Straight Connector 372">
                <a:extLst>
                  <a:ext uri="{FF2B5EF4-FFF2-40B4-BE49-F238E27FC236}">
                    <a16:creationId xmlns:a16="http://schemas.microsoft.com/office/drawing/2014/main" id="{5D0E12A5-D139-4BF4-A0D5-CD339EBF3331}"/>
                  </a:ext>
                  <a:ext uri="{C183D7F6-B498-43B3-948B-1728B52AA6E4}">
                    <adec:decorative xmlns:adec="http://schemas.microsoft.com/office/drawing/2017/decorative" val="1"/>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30E05A6D-438A-4A96-ADB3-8B97EAED1F06}"/>
                  </a:ext>
                  <a:ext uri="{C183D7F6-B498-43B3-948B-1728B52AA6E4}">
                    <adec:decorative xmlns:adec="http://schemas.microsoft.com/office/drawing/2017/decorative" val="1"/>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BC3A03DF-307C-4C71-82D8-28546D672B0A}"/>
                  </a:ext>
                  <a:ext uri="{C183D7F6-B498-43B3-948B-1728B52AA6E4}">
                    <adec:decorative xmlns:adec="http://schemas.microsoft.com/office/drawing/2017/decorative" val="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5C72387E-5BC2-4AAC-9248-3FD6BFB4FC90}"/>
                  </a:ext>
                  <a:ext uri="{C183D7F6-B498-43B3-948B-1728B52AA6E4}">
                    <adec:decorative xmlns:adec="http://schemas.microsoft.com/office/drawing/2017/decorative" val="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40149F24-21A2-4525-BCF7-3AED1654D269}"/>
                  </a:ext>
                  <a:ext uri="{C183D7F6-B498-43B3-948B-1728B52AA6E4}">
                    <adec:decorative xmlns:adec="http://schemas.microsoft.com/office/drawing/2017/decorative" val="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3995A0AA-A236-41C1-85DC-29FD1E919759}"/>
                  </a:ext>
                  <a:ext uri="{C183D7F6-B498-43B3-948B-1728B52AA6E4}">
                    <adec:decorative xmlns:adec="http://schemas.microsoft.com/office/drawing/2017/decorative" val="1"/>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B92899F2-2141-4430-A6A8-D2D32E623199}"/>
                  </a:ext>
                  <a:ext uri="{C183D7F6-B498-43B3-948B-1728B52AA6E4}">
                    <adec:decorative xmlns:adec="http://schemas.microsoft.com/office/drawing/2017/decorative" val="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9D8B133-3355-40A9-8C6C-293DB3C03B28}"/>
                  </a:ext>
                  <a:ext uri="{C183D7F6-B498-43B3-948B-1728B52AA6E4}">
                    <adec:decorative xmlns:adec="http://schemas.microsoft.com/office/drawing/2017/decorative" val="1"/>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87" name="TextBox 386">
            <a:extLst>
              <a:ext uri="{FF2B5EF4-FFF2-40B4-BE49-F238E27FC236}">
                <a16:creationId xmlns:a16="http://schemas.microsoft.com/office/drawing/2014/main" id="{11DCED72-C9BF-4BEE-B6E1-41B0DF48AF26}"/>
              </a:ext>
              <a:ext uri="{C183D7F6-B498-43B3-948B-1728B52AA6E4}">
                <adec:decorative xmlns:adec="http://schemas.microsoft.com/office/drawing/2017/decorative" val="1"/>
              </a:ext>
            </a:extLst>
          </p:cNvPr>
          <p:cNvSpPr txBox="1"/>
          <p:nvPr/>
        </p:nvSpPr>
        <p:spPr>
          <a:xfrm>
            <a:off x="1123652" y="2253917"/>
            <a:ext cx="18651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 Studio</a:t>
            </a:r>
          </a:p>
        </p:txBody>
      </p:sp>
      <p:sp>
        <p:nvSpPr>
          <p:cNvPr id="400" name="TextBox 399">
            <a:extLst>
              <a:ext uri="{FF2B5EF4-FFF2-40B4-BE49-F238E27FC236}">
                <a16:creationId xmlns:a16="http://schemas.microsoft.com/office/drawing/2014/main" id="{DBC03C6B-1D3B-4044-BC60-E0EE946A35B9}"/>
              </a:ext>
              <a:ext uri="{C183D7F6-B498-43B3-948B-1728B52AA6E4}">
                <adec:decorative xmlns:adec="http://schemas.microsoft.com/office/drawing/2017/decorative" val="1"/>
              </a:ext>
            </a:extLst>
          </p:cNvPr>
          <p:cNvSpPr txBox="1"/>
          <p:nvPr/>
        </p:nvSpPr>
        <p:spPr>
          <a:xfrm>
            <a:off x="8671166" y="1435081"/>
            <a:ext cx="1619931" cy="461665"/>
          </a:xfrm>
          <a:prstGeom prst="rect">
            <a:avLst/>
          </a:prstGeom>
          <a:solidFill>
            <a:srgbClr val="0000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Registry</a:t>
            </a:r>
          </a:p>
        </p:txBody>
      </p:sp>
      <p:sp>
        <p:nvSpPr>
          <p:cNvPr id="414" name="Freeform 68">
            <a:extLst>
              <a:ext uri="{FF2B5EF4-FFF2-40B4-BE49-F238E27FC236}">
                <a16:creationId xmlns:a16="http://schemas.microsoft.com/office/drawing/2014/main" id="{36746D1E-BD24-4895-AB51-D92C97A2306B}"/>
              </a:ext>
              <a:ext uri="{C183D7F6-B498-43B3-948B-1728B52AA6E4}">
                <adec:decorative xmlns:adec="http://schemas.microsoft.com/office/drawing/2017/decorative" val="1"/>
              </a:ext>
            </a:extLst>
          </p:cNvPr>
          <p:cNvSpPr>
            <a:spLocks noEditPoints="1"/>
          </p:cNvSpPr>
          <p:nvPr/>
        </p:nvSpPr>
        <p:spPr bwMode="auto">
          <a:xfrm>
            <a:off x="3004416" y="4589472"/>
            <a:ext cx="205488" cy="210632"/>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15" name="Freeform 69">
            <a:extLst>
              <a:ext uri="{FF2B5EF4-FFF2-40B4-BE49-F238E27FC236}">
                <a16:creationId xmlns:a16="http://schemas.microsoft.com/office/drawing/2014/main" id="{ADAFE59F-C1EA-498C-B0B4-2390500A3A93}"/>
              </a:ext>
              <a:ext uri="{C183D7F6-B498-43B3-948B-1728B52AA6E4}">
                <adec:decorative xmlns:adec="http://schemas.microsoft.com/office/drawing/2017/decorative" val="1"/>
              </a:ext>
            </a:extLst>
          </p:cNvPr>
          <p:cNvSpPr>
            <a:spLocks/>
          </p:cNvSpPr>
          <p:nvPr/>
        </p:nvSpPr>
        <p:spPr bwMode="auto">
          <a:xfrm>
            <a:off x="3084076" y="4652776"/>
            <a:ext cx="80323" cy="7314"/>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226ED6D0-9906-4EA2-9A23-A9995978EF49}"/>
              </a:ext>
              <a:ext uri="{C183D7F6-B498-43B3-948B-1728B52AA6E4}">
                <adec:decorative xmlns:adec="http://schemas.microsoft.com/office/drawing/2017/decorative" val="1"/>
              </a:ext>
            </a:extLst>
          </p:cNvPr>
          <p:cNvSpPr/>
          <p:nvPr/>
        </p:nvSpPr>
        <p:spPr>
          <a:xfrm>
            <a:off x="7555241" y="4290678"/>
            <a:ext cx="1346689"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17" name="Rectangle 416">
            <a:extLst>
              <a:ext uri="{FF2B5EF4-FFF2-40B4-BE49-F238E27FC236}">
                <a16:creationId xmlns:a16="http://schemas.microsoft.com/office/drawing/2014/main" id="{4E6EEF4B-0454-4AB4-9DC3-6156EF868FEE}"/>
              </a:ext>
              <a:ext uri="{C183D7F6-B498-43B3-948B-1728B52AA6E4}">
                <adec:decorative xmlns:adec="http://schemas.microsoft.com/office/drawing/2017/decorative" val="1"/>
              </a:ext>
            </a:extLst>
          </p:cNvPr>
          <p:cNvSpPr/>
          <p:nvPr/>
        </p:nvSpPr>
        <p:spPr>
          <a:xfrm>
            <a:off x="7633587" y="4836592"/>
            <a:ext cx="1215397"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Database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(Future)</a:t>
            </a:r>
          </a:p>
        </p:txBody>
      </p:sp>
      <p:sp>
        <p:nvSpPr>
          <p:cNvPr id="420" name="TextBox 419">
            <a:extLst>
              <a:ext uri="{FF2B5EF4-FFF2-40B4-BE49-F238E27FC236}">
                <a16:creationId xmlns:a16="http://schemas.microsoft.com/office/drawing/2014/main" id="{06E069D0-E82B-4939-9CB6-CB3C66954975}"/>
              </a:ext>
              <a:ext uri="{C183D7F6-B498-43B3-948B-1728B52AA6E4}">
                <adec:decorative xmlns:adec="http://schemas.microsoft.com/office/drawing/2017/decorative" val="1"/>
              </a:ext>
            </a:extLst>
          </p:cNvPr>
          <p:cNvSpPr txBox="1"/>
          <p:nvPr/>
        </p:nvSpPr>
        <p:spPr>
          <a:xfrm>
            <a:off x="2521330" y="6266248"/>
            <a:ext cx="8130449" cy="246221"/>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457200">
              <a:defRPr sz="1000" b="1">
                <a:solidFill>
                  <a:srgbClr val="000000"/>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Persistent storage </a:t>
            </a:r>
          </a:p>
        </p:txBody>
      </p:sp>
      <p:grpSp>
        <p:nvGrpSpPr>
          <p:cNvPr id="448" name="Graphic 8">
            <a:extLst>
              <a:ext uri="{FF2B5EF4-FFF2-40B4-BE49-F238E27FC236}">
                <a16:creationId xmlns:a16="http://schemas.microsoft.com/office/drawing/2014/main" id="{22D2FE48-3709-4425-8808-2516344C37E4}"/>
              </a:ext>
              <a:ext uri="{C183D7F6-B498-43B3-948B-1728B52AA6E4}">
                <adec:decorative xmlns:adec="http://schemas.microsoft.com/office/drawing/2017/decorative" val="1"/>
              </a:ext>
            </a:extLst>
          </p:cNvPr>
          <p:cNvGrpSpPr/>
          <p:nvPr/>
        </p:nvGrpSpPr>
        <p:grpSpPr>
          <a:xfrm>
            <a:off x="2953274" y="5508209"/>
            <a:ext cx="331184" cy="320533"/>
            <a:chOff x="-850533" y="4628630"/>
            <a:chExt cx="637376" cy="616878"/>
          </a:xfrm>
          <a:solidFill>
            <a:srgbClr val="0078D4"/>
          </a:solidFill>
        </p:grpSpPr>
        <p:sp>
          <p:nvSpPr>
            <p:cNvPr id="449" name="Freeform 237">
              <a:extLst>
                <a:ext uri="{FF2B5EF4-FFF2-40B4-BE49-F238E27FC236}">
                  <a16:creationId xmlns:a16="http://schemas.microsoft.com/office/drawing/2014/main" id="{CFBAB6A1-4E0D-44D1-B486-E25650866762}"/>
                </a:ext>
                <a:ext uri="{C183D7F6-B498-43B3-948B-1728B52AA6E4}">
                  <adec:decorative xmlns:adec="http://schemas.microsoft.com/office/drawing/2017/decorative" val="1"/>
                </a:ext>
              </a:extLst>
            </p:cNvPr>
            <p:cNvSpPr/>
            <p:nvPr/>
          </p:nvSpPr>
          <p:spPr>
            <a:xfrm>
              <a:off x="-850533" y="4628630"/>
              <a:ext cx="637376" cy="616878"/>
            </a:xfrm>
            <a:custGeom>
              <a:avLst/>
              <a:gdLst>
                <a:gd name="connsiteX0" fmla="*/ 199148 w 637376"/>
                <a:gd name="connsiteY0" fmla="*/ 616878 h 616878"/>
                <a:gd name="connsiteX1" fmla="*/ 159695 w 637376"/>
                <a:gd name="connsiteY1" fmla="*/ 597866 h 616878"/>
                <a:gd name="connsiteX2" fmla="*/ 11217 w 637376"/>
                <a:gd name="connsiteY2" fmla="*/ 414070 h 616878"/>
                <a:gd name="connsiteX3" fmla="*/ 1459 w 637376"/>
                <a:gd name="connsiteY3" fmla="*/ 370972 h 616878"/>
                <a:gd name="connsiteX4" fmla="*/ 54487 w 637376"/>
                <a:gd name="connsiteY4" fmla="*/ 141544 h 616878"/>
                <a:gd name="connsiteX5" fmla="*/ 82062 w 637376"/>
                <a:gd name="connsiteY5" fmla="*/ 107320 h 616878"/>
                <a:gd name="connsiteX6" fmla="*/ 296718 w 637376"/>
                <a:gd name="connsiteY6" fmla="*/ 5070 h 616878"/>
                <a:gd name="connsiteX7" fmla="*/ 318779 w 637376"/>
                <a:gd name="connsiteY7" fmla="*/ 0 h 616878"/>
                <a:gd name="connsiteX8" fmla="*/ 340838 w 637376"/>
                <a:gd name="connsiteY8" fmla="*/ 5070 h 616878"/>
                <a:gd name="connsiteX9" fmla="*/ 555496 w 637376"/>
                <a:gd name="connsiteY9" fmla="*/ 106897 h 616878"/>
                <a:gd name="connsiteX10" fmla="*/ 583069 w 637376"/>
                <a:gd name="connsiteY10" fmla="*/ 141122 h 616878"/>
                <a:gd name="connsiteX11" fmla="*/ 636097 w 637376"/>
                <a:gd name="connsiteY11" fmla="*/ 370549 h 616878"/>
                <a:gd name="connsiteX12" fmla="*/ 626341 w 637376"/>
                <a:gd name="connsiteY12" fmla="*/ 413648 h 616878"/>
                <a:gd name="connsiteX13" fmla="*/ 477862 w 637376"/>
                <a:gd name="connsiteY13" fmla="*/ 597444 h 616878"/>
                <a:gd name="connsiteX14" fmla="*/ 438409 w 637376"/>
                <a:gd name="connsiteY14" fmla="*/ 616456 h 616878"/>
                <a:gd name="connsiteX15" fmla="*/ 199148 w 637376"/>
                <a:gd name="connsiteY15" fmla="*/ 616878 h 616878"/>
                <a:gd name="connsiteX16" fmla="*/ 199148 w 637376"/>
                <a:gd name="connsiteY16" fmla="*/ 616878 h 6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376" h="616878">
                  <a:moveTo>
                    <a:pt x="199148" y="616878"/>
                  </a:moveTo>
                  <a:cubicBezTo>
                    <a:pt x="183876" y="616878"/>
                    <a:pt x="169452" y="610120"/>
                    <a:pt x="159695" y="597866"/>
                  </a:cubicBezTo>
                  <a:lnTo>
                    <a:pt x="11217" y="414070"/>
                  </a:lnTo>
                  <a:cubicBezTo>
                    <a:pt x="1459" y="401816"/>
                    <a:pt x="-2359" y="386183"/>
                    <a:pt x="1459" y="370972"/>
                  </a:cubicBezTo>
                  <a:lnTo>
                    <a:pt x="54487" y="141544"/>
                  </a:lnTo>
                  <a:cubicBezTo>
                    <a:pt x="57881" y="126333"/>
                    <a:pt x="68062" y="114080"/>
                    <a:pt x="82062" y="107320"/>
                  </a:cubicBezTo>
                  <a:lnTo>
                    <a:pt x="296718" y="5070"/>
                  </a:lnTo>
                  <a:cubicBezTo>
                    <a:pt x="303507" y="1690"/>
                    <a:pt x="311143" y="0"/>
                    <a:pt x="318779" y="0"/>
                  </a:cubicBezTo>
                  <a:cubicBezTo>
                    <a:pt x="326416" y="0"/>
                    <a:pt x="334049" y="1690"/>
                    <a:pt x="340838" y="5070"/>
                  </a:cubicBezTo>
                  <a:lnTo>
                    <a:pt x="555496" y="106897"/>
                  </a:lnTo>
                  <a:cubicBezTo>
                    <a:pt x="569494" y="113658"/>
                    <a:pt x="579676" y="125911"/>
                    <a:pt x="583069" y="141122"/>
                  </a:cubicBezTo>
                  <a:lnTo>
                    <a:pt x="636097" y="370549"/>
                  </a:lnTo>
                  <a:cubicBezTo>
                    <a:pt x="639492" y="385761"/>
                    <a:pt x="636097" y="401394"/>
                    <a:pt x="626341" y="413648"/>
                  </a:cubicBezTo>
                  <a:lnTo>
                    <a:pt x="477862" y="597444"/>
                  </a:lnTo>
                  <a:cubicBezTo>
                    <a:pt x="468104" y="609273"/>
                    <a:pt x="453682" y="616456"/>
                    <a:pt x="438409" y="616456"/>
                  </a:cubicBezTo>
                  <a:lnTo>
                    <a:pt x="199148" y="616878"/>
                  </a:lnTo>
                  <a:lnTo>
                    <a:pt x="199148" y="616878"/>
                  </a:lnTo>
                  <a:close/>
                </a:path>
              </a:pathLst>
            </a:custGeom>
            <a:solidFill>
              <a:srgbClr val="0078D4"/>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50" name="Freeform 238">
              <a:extLst>
                <a:ext uri="{FF2B5EF4-FFF2-40B4-BE49-F238E27FC236}">
                  <a16:creationId xmlns:a16="http://schemas.microsoft.com/office/drawing/2014/main" id="{6F7A0697-70C0-4941-B9D9-D87E8C97DEF1}"/>
                </a:ext>
                <a:ext uri="{C183D7F6-B498-43B3-948B-1728B52AA6E4}">
                  <adec:decorative xmlns:adec="http://schemas.microsoft.com/office/drawing/2017/decorative" val="1"/>
                </a:ext>
              </a:extLst>
            </p:cNvPr>
            <p:cNvSpPr/>
            <p:nvPr/>
          </p:nvSpPr>
          <p:spPr>
            <a:xfrm>
              <a:off x="-756801" y="4716937"/>
              <a:ext cx="452006" cy="437731"/>
            </a:xfrm>
            <a:custGeom>
              <a:avLst/>
              <a:gdLst>
                <a:gd name="connsiteX0" fmla="*/ 439703 w 452006"/>
                <a:gd name="connsiteY0" fmla="*/ 266610 h 437731"/>
                <a:gd name="connsiteX1" fmla="*/ 439703 w 452006"/>
                <a:gd name="connsiteY1" fmla="*/ 266610 h 437731"/>
                <a:gd name="connsiteX2" fmla="*/ 439703 w 452006"/>
                <a:gd name="connsiteY2" fmla="*/ 266610 h 437731"/>
                <a:gd name="connsiteX3" fmla="*/ 439703 w 452006"/>
                <a:gd name="connsiteY3" fmla="*/ 266610 h 437731"/>
                <a:gd name="connsiteX4" fmla="*/ 439279 w 452006"/>
                <a:gd name="connsiteY4" fmla="*/ 266610 h 437731"/>
                <a:gd name="connsiteX5" fmla="*/ 438431 w 452006"/>
                <a:gd name="connsiteY5" fmla="*/ 266187 h 437731"/>
                <a:gd name="connsiteX6" fmla="*/ 435886 w 452006"/>
                <a:gd name="connsiteY6" fmla="*/ 265765 h 437731"/>
                <a:gd name="connsiteX7" fmla="*/ 427826 w 452006"/>
                <a:gd name="connsiteY7" fmla="*/ 264921 h 437731"/>
                <a:gd name="connsiteX8" fmla="*/ 423583 w 452006"/>
                <a:gd name="connsiteY8" fmla="*/ 264496 h 437731"/>
                <a:gd name="connsiteX9" fmla="*/ 423159 w 452006"/>
                <a:gd name="connsiteY9" fmla="*/ 264496 h 437731"/>
                <a:gd name="connsiteX10" fmla="*/ 400250 w 452006"/>
                <a:gd name="connsiteY10" fmla="*/ 260695 h 437731"/>
                <a:gd name="connsiteX11" fmla="*/ 395583 w 452006"/>
                <a:gd name="connsiteY11" fmla="*/ 256047 h 437731"/>
                <a:gd name="connsiteX12" fmla="*/ 395159 w 452006"/>
                <a:gd name="connsiteY12" fmla="*/ 255202 h 437731"/>
                <a:gd name="connsiteX13" fmla="*/ 395159 w 452006"/>
                <a:gd name="connsiteY13" fmla="*/ 255202 h 437731"/>
                <a:gd name="connsiteX14" fmla="*/ 389645 w 452006"/>
                <a:gd name="connsiteY14" fmla="*/ 253511 h 437731"/>
                <a:gd name="connsiteX15" fmla="*/ 386675 w 452006"/>
                <a:gd name="connsiteY15" fmla="*/ 193935 h 437731"/>
                <a:gd name="connsiteX16" fmla="*/ 362919 w 452006"/>
                <a:gd name="connsiteY16" fmla="*/ 138586 h 437731"/>
                <a:gd name="connsiteX17" fmla="*/ 367162 w 452006"/>
                <a:gd name="connsiteY17" fmla="*/ 134784 h 437731"/>
                <a:gd name="connsiteX18" fmla="*/ 367162 w 452006"/>
                <a:gd name="connsiteY18" fmla="*/ 133939 h 437731"/>
                <a:gd name="connsiteX19" fmla="*/ 369281 w 452006"/>
                <a:gd name="connsiteY19" fmla="*/ 127601 h 437731"/>
                <a:gd name="connsiteX20" fmla="*/ 388373 w 452006"/>
                <a:gd name="connsiteY20" fmla="*/ 114503 h 437731"/>
                <a:gd name="connsiteX21" fmla="*/ 388373 w 452006"/>
                <a:gd name="connsiteY21" fmla="*/ 114503 h 437731"/>
                <a:gd name="connsiteX22" fmla="*/ 392190 w 452006"/>
                <a:gd name="connsiteY22" fmla="*/ 112390 h 437731"/>
                <a:gd name="connsiteX23" fmla="*/ 399403 w 452006"/>
                <a:gd name="connsiteY23" fmla="*/ 108165 h 437731"/>
                <a:gd name="connsiteX24" fmla="*/ 401524 w 452006"/>
                <a:gd name="connsiteY24" fmla="*/ 106475 h 437731"/>
                <a:gd name="connsiteX25" fmla="*/ 402372 w 452006"/>
                <a:gd name="connsiteY25" fmla="*/ 105630 h 437731"/>
                <a:gd name="connsiteX26" fmla="*/ 402372 w 452006"/>
                <a:gd name="connsiteY26" fmla="*/ 105630 h 437731"/>
                <a:gd name="connsiteX27" fmla="*/ 405341 w 452006"/>
                <a:gd name="connsiteY27" fmla="*/ 86617 h 437731"/>
                <a:gd name="connsiteX28" fmla="*/ 395583 w 452006"/>
                <a:gd name="connsiteY28" fmla="*/ 81969 h 437731"/>
                <a:gd name="connsiteX29" fmla="*/ 386252 w 452006"/>
                <a:gd name="connsiteY29" fmla="*/ 85349 h 437731"/>
                <a:gd name="connsiteX30" fmla="*/ 386252 w 452006"/>
                <a:gd name="connsiteY30" fmla="*/ 85349 h 437731"/>
                <a:gd name="connsiteX31" fmla="*/ 386252 w 452006"/>
                <a:gd name="connsiteY31" fmla="*/ 85349 h 437731"/>
                <a:gd name="connsiteX32" fmla="*/ 385404 w 452006"/>
                <a:gd name="connsiteY32" fmla="*/ 86194 h 437731"/>
                <a:gd name="connsiteX33" fmla="*/ 383282 w 452006"/>
                <a:gd name="connsiteY33" fmla="*/ 87884 h 437731"/>
                <a:gd name="connsiteX34" fmla="*/ 377768 w 452006"/>
                <a:gd name="connsiteY34" fmla="*/ 93799 h 437731"/>
                <a:gd name="connsiteX35" fmla="*/ 374798 w 452006"/>
                <a:gd name="connsiteY35" fmla="*/ 96757 h 437731"/>
                <a:gd name="connsiteX36" fmla="*/ 374798 w 452006"/>
                <a:gd name="connsiteY36" fmla="*/ 96757 h 437731"/>
                <a:gd name="connsiteX37" fmla="*/ 357828 w 452006"/>
                <a:gd name="connsiteY37" fmla="*/ 111968 h 437731"/>
                <a:gd name="connsiteX38" fmla="*/ 354011 w 452006"/>
                <a:gd name="connsiteY38" fmla="*/ 113235 h 437731"/>
                <a:gd name="connsiteX39" fmla="*/ 351466 w 452006"/>
                <a:gd name="connsiteY39" fmla="*/ 112813 h 437731"/>
                <a:gd name="connsiteX40" fmla="*/ 350616 w 452006"/>
                <a:gd name="connsiteY40" fmla="*/ 112813 h 437731"/>
                <a:gd name="connsiteX41" fmla="*/ 350616 w 452006"/>
                <a:gd name="connsiteY41" fmla="*/ 112813 h 437731"/>
                <a:gd name="connsiteX42" fmla="*/ 345525 w 452006"/>
                <a:gd name="connsiteY42" fmla="*/ 116193 h 437731"/>
                <a:gd name="connsiteX43" fmla="*/ 328133 w 452006"/>
                <a:gd name="connsiteY43" fmla="*/ 100137 h 437731"/>
                <a:gd name="connsiteX44" fmla="*/ 239470 w 452006"/>
                <a:gd name="connsiteY44" fmla="*/ 65068 h 437731"/>
                <a:gd name="connsiteX45" fmla="*/ 239046 w 452006"/>
                <a:gd name="connsiteY45" fmla="*/ 59575 h 437731"/>
                <a:gd name="connsiteX46" fmla="*/ 238198 w 452006"/>
                <a:gd name="connsiteY46" fmla="*/ 58730 h 437731"/>
                <a:gd name="connsiteX47" fmla="*/ 234803 w 452006"/>
                <a:gd name="connsiteY47" fmla="*/ 53237 h 437731"/>
                <a:gd name="connsiteX48" fmla="*/ 236077 w 452006"/>
                <a:gd name="connsiteY48" fmla="*/ 30421 h 437731"/>
                <a:gd name="connsiteX49" fmla="*/ 236077 w 452006"/>
                <a:gd name="connsiteY49" fmla="*/ 29999 h 437731"/>
                <a:gd name="connsiteX50" fmla="*/ 236924 w 452006"/>
                <a:gd name="connsiteY50" fmla="*/ 25774 h 437731"/>
                <a:gd name="connsiteX51" fmla="*/ 238198 w 452006"/>
                <a:gd name="connsiteY51" fmla="*/ 17746 h 437731"/>
                <a:gd name="connsiteX52" fmla="*/ 238198 w 452006"/>
                <a:gd name="connsiteY52" fmla="*/ 15211 h 437731"/>
                <a:gd name="connsiteX53" fmla="*/ 238198 w 452006"/>
                <a:gd name="connsiteY53" fmla="*/ 13943 h 437731"/>
                <a:gd name="connsiteX54" fmla="*/ 238198 w 452006"/>
                <a:gd name="connsiteY54" fmla="*/ 13943 h 437731"/>
                <a:gd name="connsiteX55" fmla="*/ 238198 w 452006"/>
                <a:gd name="connsiteY55" fmla="*/ 13943 h 437731"/>
                <a:gd name="connsiteX56" fmla="*/ 225047 w 452006"/>
                <a:gd name="connsiteY56" fmla="*/ 0 h 437731"/>
                <a:gd name="connsiteX57" fmla="*/ 215713 w 452006"/>
                <a:gd name="connsiteY57" fmla="*/ 4225 h 437731"/>
                <a:gd name="connsiteX58" fmla="*/ 211897 w 452006"/>
                <a:gd name="connsiteY58" fmla="*/ 13943 h 437731"/>
                <a:gd name="connsiteX59" fmla="*/ 211897 w 452006"/>
                <a:gd name="connsiteY59" fmla="*/ 13943 h 437731"/>
                <a:gd name="connsiteX60" fmla="*/ 211897 w 452006"/>
                <a:gd name="connsiteY60" fmla="*/ 13943 h 437731"/>
                <a:gd name="connsiteX61" fmla="*/ 211897 w 452006"/>
                <a:gd name="connsiteY61" fmla="*/ 14788 h 437731"/>
                <a:gd name="connsiteX62" fmla="*/ 211897 w 452006"/>
                <a:gd name="connsiteY62" fmla="*/ 17323 h 437731"/>
                <a:gd name="connsiteX63" fmla="*/ 213168 w 452006"/>
                <a:gd name="connsiteY63" fmla="*/ 25351 h 437731"/>
                <a:gd name="connsiteX64" fmla="*/ 214016 w 452006"/>
                <a:gd name="connsiteY64" fmla="*/ 29576 h 437731"/>
                <a:gd name="connsiteX65" fmla="*/ 214016 w 452006"/>
                <a:gd name="connsiteY65" fmla="*/ 29999 h 437731"/>
                <a:gd name="connsiteX66" fmla="*/ 215290 w 452006"/>
                <a:gd name="connsiteY66" fmla="*/ 52815 h 437731"/>
                <a:gd name="connsiteX67" fmla="*/ 211897 w 452006"/>
                <a:gd name="connsiteY67" fmla="*/ 58308 h 437731"/>
                <a:gd name="connsiteX68" fmla="*/ 211046 w 452006"/>
                <a:gd name="connsiteY68" fmla="*/ 59153 h 437731"/>
                <a:gd name="connsiteX69" fmla="*/ 211046 w 452006"/>
                <a:gd name="connsiteY69" fmla="*/ 59153 h 437731"/>
                <a:gd name="connsiteX70" fmla="*/ 210623 w 452006"/>
                <a:gd name="connsiteY70" fmla="*/ 64646 h 437731"/>
                <a:gd name="connsiteX71" fmla="*/ 187714 w 452006"/>
                <a:gd name="connsiteY71" fmla="*/ 68026 h 437731"/>
                <a:gd name="connsiteX72" fmla="*/ 103719 w 452006"/>
                <a:gd name="connsiteY72" fmla="*/ 115348 h 437731"/>
                <a:gd name="connsiteX73" fmla="*/ 99476 w 452006"/>
                <a:gd name="connsiteY73" fmla="*/ 112390 h 437731"/>
                <a:gd name="connsiteX74" fmla="*/ 98628 w 452006"/>
                <a:gd name="connsiteY74" fmla="*/ 112390 h 437731"/>
                <a:gd name="connsiteX75" fmla="*/ 96083 w 452006"/>
                <a:gd name="connsiteY75" fmla="*/ 112813 h 437731"/>
                <a:gd name="connsiteX76" fmla="*/ 92265 w 452006"/>
                <a:gd name="connsiteY76" fmla="*/ 111545 h 437731"/>
                <a:gd name="connsiteX77" fmla="*/ 75296 w 452006"/>
                <a:gd name="connsiteY77" fmla="*/ 95912 h 437731"/>
                <a:gd name="connsiteX78" fmla="*/ 75296 w 452006"/>
                <a:gd name="connsiteY78" fmla="*/ 95912 h 437731"/>
                <a:gd name="connsiteX79" fmla="*/ 72326 w 452006"/>
                <a:gd name="connsiteY79" fmla="*/ 92954 h 437731"/>
                <a:gd name="connsiteX80" fmla="*/ 66811 w 452006"/>
                <a:gd name="connsiteY80" fmla="*/ 87039 h 437731"/>
                <a:gd name="connsiteX81" fmla="*/ 64690 w 452006"/>
                <a:gd name="connsiteY81" fmla="*/ 85349 h 437731"/>
                <a:gd name="connsiteX82" fmla="*/ 63842 w 452006"/>
                <a:gd name="connsiteY82" fmla="*/ 84504 h 437731"/>
                <a:gd name="connsiteX83" fmla="*/ 63842 w 452006"/>
                <a:gd name="connsiteY83" fmla="*/ 84504 h 437731"/>
                <a:gd name="connsiteX84" fmla="*/ 54509 w 452006"/>
                <a:gd name="connsiteY84" fmla="*/ 81124 h 437731"/>
                <a:gd name="connsiteX85" fmla="*/ 44752 w 452006"/>
                <a:gd name="connsiteY85" fmla="*/ 85772 h 437731"/>
                <a:gd name="connsiteX86" fmla="*/ 47721 w 452006"/>
                <a:gd name="connsiteY86" fmla="*/ 104785 h 437731"/>
                <a:gd name="connsiteX87" fmla="*/ 47721 w 452006"/>
                <a:gd name="connsiteY87" fmla="*/ 104785 h 437731"/>
                <a:gd name="connsiteX88" fmla="*/ 47721 w 452006"/>
                <a:gd name="connsiteY88" fmla="*/ 104785 h 437731"/>
                <a:gd name="connsiteX89" fmla="*/ 48570 w 452006"/>
                <a:gd name="connsiteY89" fmla="*/ 105208 h 437731"/>
                <a:gd name="connsiteX90" fmla="*/ 50691 w 452006"/>
                <a:gd name="connsiteY90" fmla="*/ 106897 h 437731"/>
                <a:gd name="connsiteX91" fmla="*/ 57903 w 452006"/>
                <a:gd name="connsiteY91" fmla="*/ 111123 h 437731"/>
                <a:gd name="connsiteX92" fmla="*/ 61721 w 452006"/>
                <a:gd name="connsiteY92" fmla="*/ 113235 h 437731"/>
                <a:gd name="connsiteX93" fmla="*/ 61721 w 452006"/>
                <a:gd name="connsiteY93" fmla="*/ 113235 h 437731"/>
                <a:gd name="connsiteX94" fmla="*/ 80811 w 452006"/>
                <a:gd name="connsiteY94" fmla="*/ 126333 h 437731"/>
                <a:gd name="connsiteX95" fmla="*/ 82932 w 452006"/>
                <a:gd name="connsiteY95" fmla="*/ 132671 h 437731"/>
                <a:gd name="connsiteX96" fmla="*/ 82932 w 452006"/>
                <a:gd name="connsiteY96" fmla="*/ 133516 h 437731"/>
                <a:gd name="connsiteX97" fmla="*/ 82932 w 452006"/>
                <a:gd name="connsiteY97" fmla="*/ 133516 h 437731"/>
                <a:gd name="connsiteX98" fmla="*/ 87174 w 452006"/>
                <a:gd name="connsiteY98" fmla="*/ 137319 h 437731"/>
                <a:gd name="connsiteX99" fmla="*/ 85053 w 452006"/>
                <a:gd name="connsiteY99" fmla="*/ 140699 h 437731"/>
                <a:gd name="connsiteX100" fmla="*/ 61296 w 452006"/>
                <a:gd name="connsiteY100" fmla="*/ 252245 h 437731"/>
                <a:gd name="connsiteX101" fmla="*/ 55782 w 452006"/>
                <a:gd name="connsiteY101" fmla="*/ 253933 h 437731"/>
                <a:gd name="connsiteX102" fmla="*/ 55357 w 452006"/>
                <a:gd name="connsiteY102" fmla="*/ 254780 h 437731"/>
                <a:gd name="connsiteX103" fmla="*/ 50691 w 452006"/>
                <a:gd name="connsiteY103" fmla="*/ 259426 h 437731"/>
                <a:gd name="connsiteX104" fmla="*/ 27783 w 452006"/>
                <a:gd name="connsiteY104" fmla="*/ 263230 h 437731"/>
                <a:gd name="connsiteX105" fmla="*/ 27359 w 452006"/>
                <a:gd name="connsiteY105" fmla="*/ 263230 h 437731"/>
                <a:gd name="connsiteX106" fmla="*/ 23116 w 452006"/>
                <a:gd name="connsiteY106" fmla="*/ 263652 h 437731"/>
                <a:gd name="connsiteX107" fmla="*/ 15056 w 452006"/>
                <a:gd name="connsiteY107" fmla="*/ 264496 h 437731"/>
                <a:gd name="connsiteX108" fmla="*/ 12511 w 452006"/>
                <a:gd name="connsiteY108" fmla="*/ 264921 h 437731"/>
                <a:gd name="connsiteX109" fmla="*/ 11238 w 452006"/>
                <a:gd name="connsiteY109" fmla="*/ 265343 h 437731"/>
                <a:gd name="connsiteX110" fmla="*/ 11238 w 452006"/>
                <a:gd name="connsiteY110" fmla="*/ 265343 h 437731"/>
                <a:gd name="connsiteX111" fmla="*/ 11238 w 452006"/>
                <a:gd name="connsiteY111" fmla="*/ 265343 h 437731"/>
                <a:gd name="connsiteX112" fmla="*/ 208 w 452006"/>
                <a:gd name="connsiteY112" fmla="*/ 280976 h 437731"/>
                <a:gd name="connsiteX113" fmla="*/ 13783 w 452006"/>
                <a:gd name="connsiteY113" fmla="*/ 290693 h 437731"/>
                <a:gd name="connsiteX114" fmla="*/ 17177 w 452006"/>
                <a:gd name="connsiteY114" fmla="*/ 290271 h 437731"/>
                <a:gd name="connsiteX115" fmla="*/ 17177 w 452006"/>
                <a:gd name="connsiteY115" fmla="*/ 290271 h 437731"/>
                <a:gd name="connsiteX116" fmla="*/ 17177 w 452006"/>
                <a:gd name="connsiteY116" fmla="*/ 290271 h 437731"/>
                <a:gd name="connsiteX117" fmla="*/ 18026 w 452006"/>
                <a:gd name="connsiteY117" fmla="*/ 289848 h 437731"/>
                <a:gd name="connsiteX118" fmla="*/ 20571 w 452006"/>
                <a:gd name="connsiteY118" fmla="*/ 289426 h 437731"/>
                <a:gd name="connsiteX119" fmla="*/ 28207 w 452006"/>
                <a:gd name="connsiteY119" fmla="*/ 286469 h 437731"/>
                <a:gd name="connsiteX120" fmla="*/ 32025 w 452006"/>
                <a:gd name="connsiteY120" fmla="*/ 284778 h 437731"/>
                <a:gd name="connsiteX121" fmla="*/ 32449 w 452006"/>
                <a:gd name="connsiteY121" fmla="*/ 284778 h 437731"/>
                <a:gd name="connsiteX122" fmla="*/ 54509 w 452006"/>
                <a:gd name="connsiteY122" fmla="*/ 278441 h 437731"/>
                <a:gd name="connsiteX123" fmla="*/ 55357 w 452006"/>
                <a:gd name="connsiteY123" fmla="*/ 278441 h 437731"/>
                <a:gd name="connsiteX124" fmla="*/ 60872 w 452006"/>
                <a:gd name="connsiteY124" fmla="*/ 280554 h 437731"/>
                <a:gd name="connsiteX125" fmla="*/ 61721 w 452006"/>
                <a:gd name="connsiteY125" fmla="*/ 280976 h 437731"/>
                <a:gd name="connsiteX126" fmla="*/ 61721 w 452006"/>
                <a:gd name="connsiteY126" fmla="*/ 280976 h 437731"/>
                <a:gd name="connsiteX127" fmla="*/ 67660 w 452006"/>
                <a:gd name="connsiteY127" fmla="*/ 280130 h 437731"/>
                <a:gd name="connsiteX128" fmla="*/ 123233 w 452006"/>
                <a:gd name="connsiteY128" fmla="*/ 359565 h 437731"/>
                <a:gd name="connsiteX129" fmla="*/ 141475 w 452006"/>
                <a:gd name="connsiteY129" fmla="*/ 371817 h 437731"/>
                <a:gd name="connsiteX130" fmla="*/ 138929 w 452006"/>
                <a:gd name="connsiteY130" fmla="*/ 377309 h 437731"/>
                <a:gd name="connsiteX131" fmla="*/ 139354 w 452006"/>
                <a:gd name="connsiteY131" fmla="*/ 378156 h 437731"/>
                <a:gd name="connsiteX132" fmla="*/ 140202 w 452006"/>
                <a:gd name="connsiteY132" fmla="*/ 384915 h 437731"/>
                <a:gd name="connsiteX133" fmla="*/ 129172 w 452006"/>
                <a:gd name="connsiteY133" fmla="*/ 404774 h 437731"/>
                <a:gd name="connsiteX134" fmla="*/ 129172 w 452006"/>
                <a:gd name="connsiteY134" fmla="*/ 405196 h 437731"/>
                <a:gd name="connsiteX135" fmla="*/ 126627 w 452006"/>
                <a:gd name="connsiteY135" fmla="*/ 408576 h 437731"/>
                <a:gd name="connsiteX136" fmla="*/ 121960 w 452006"/>
                <a:gd name="connsiteY136" fmla="*/ 415337 h 437731"/>
                <a:gd name="connsiteX137" fmla="*/ 120688 w 452006"/>
                <a:gd name="connsiteY137" fmla="*/ 417450 h 437731"/>
                <a:gd name="connsiteX138" fmla="*/ 120263 w 452006"/>
                <a:gd name="connsiteY138" fmla="*/ 418294 h 437731"/>
                <a:gd name="connsiteX139" fmla="*/ 120263 w 452006"/>
                <a:gd name="connsiteY139" fmla="*/ 418294 h 437731"/>
                <a:gd name="connsiteX140" fmla="*/ 120263 w 452006"/>
                <a:gd name="connsiteY140" fmla="*/ 418294 h 437731"/>
                <a:gd name="connsiteX141" fmla="*/ 125778 w 452006"/>
                <a:gd name="connsiteY141" fmla="*/ 436463 h 437731"/>
                <a:gd name="connsiteX142" fmla="*/ 130869 w 452006"/>
                <a:gd name="connsiteY142" fmla="*/ 437732 h 437731"/>
                <a:gd name="connsiteX143" fmla="*/ 143596 w 452006"/>
                <a:gd name="connsiteY143" fmla="*/ 429701 h 437731"/>
                <a:gd name="connsiteX144" fmla="*/ 143596 w 452006"/>
                <a:gd name="connsiteY144" fmla="*/ 429701 h 437731"/>
                <a:gd name="connsiteX145" fmla="*/ 143596 w 452006"/>
                <a:gd name="connsiteY145" fmla="*/ 429701 h 437731"/>
                <a:gd name="connsiteX146" fmla="*/ 144020 w 452006"/>
                <a:gd name="connsiteY146" fmla="*/ 428857 h 437731"/>
                <a:gd name="connsiteX147" fmla="*/ 145293 w 452006"/>
                <a:gd name="connsiteY147" fmla="*/ 426744 h 437731"/>
                <a:gd name="connsiteX148" fmla="*/ 147838 w 452006"/>
                <a:gd name="connsiteY148" fmla="*/ 419139 h 437731"/>
                <a:gd name="connsiteX149" fmla="*/ 149111 w 452006"/>
                <a:gd name="connsiteY149" fmla="*/ 415337 h 437731"/>
                <a:gd name="connsiteX150" fmla="*/ 149111 w 452006"/>
                <a:gd name="connsiteY150" fmla="*/ 415337 h 437731"/>
                <a:gd name="connsiteX151" fmla="*/ 158019 w 452006"/>
                <a:gd name="connsiteY151" fmla="*/ 394211 h 437731"/>
                <a:gd name="connsiteX152" fmla="*/ 163534 w 452006"/>
                <a:gd name="connsiteY152" fmla="*/ 390407 h 437731"/>
                <a:gd name="connsiteX153" fmla="*/ 164384 w 452006"/>
                <a:gd name="connsiteY153" fmla="*/ 389985 h 437731"/>
                <a:gd name="connsiteX154" fmla="*/ 164384 w 452006"/>
                <a:gd name="connsiteY154" fmla="*/ 389985 h 437731"/>
                <a:gd name="connsiteX155" fmla="*/ 167353 w 452006"/>
                <a:gd name="connsiteY155" fmla="*/ 384493 h 437731"/>
                <a:gd name="connsiteX156" fmla="*/ 226743 w 452006"/>
                <a:gd name="connsiteY156" fmla="*/ 395478 h 437731"/>
                <a:gd name="connsiteX157" fmla="*/ 263650 w 452006"/>
                <a:gd name="connsiteY157" fmla="*/ 391254 h 437731"/>
                <a:gd name="connsiteX158" fmla="*/ 285711 w 452006"/>
                <a:gd name="connsiteY158" fmla="*/ 384915 h 437731"/>
                <a:gd name="connsiteX159" fmla="*/ 288257 w 452006"/>
                <a:gd name="connsiteY159" fmla="*/ 389563 h 437731"/>
                <a:gd name="connsiteX160" fmla="*/ 289104 w 452006"/>
                <a:gd name="connsiteY160" fmla="*/ 389985 h 437731"/>
                <a:gd name="connsiteX161" fmla="*/ 294619 w 452006"/>
                <a:gd name="connsiteY161" fmla="*/ 393789 h 437731"/>
                <a:gd name="connsiteX162" fmla="*/ 303527 w 452006"/>
                <a:gd name="connsiteY162" fmla="*/ 414915 h 437731"/>
                <a:gd name="connsiteX163" fmla="*/ 303527 w 452006"/>
                <a:gd name="connsiteY163" fmla="*/ 415337 h 437731"/>
                <a:gd name="connsiteX164" fmla="*/ 304801 w 452006"/>
                <a:gd name="connsiteY164" fmla="*/ 419139 h 437731"/>
                <a:gd name="connsiteX165" fmla="*/ 307346 w 452006"/>
                <a:gd name="connsiteY165" fmla="*/ 426744 h 437731"/>
                <a:gd name="connsiteX166" fmla="*/ 308617 w 452006"/>
                <a:gd name="connsiteY166" fmla="*/ 428857 h 437731"/>
                <a:gd name="connsiteX167" fmla="*/ 309044 w 452006"/>
                <a:gd name="connsiteY167" fmla="*/ 429701 h 437731"/>
                <a:gd name="connsiteX168" fmla="*/ 309044 w 452006"/>
                <a:gd name="connsiteY168" fmla="*/ 429701 h 437731"/>
                <a:gd name="connsiteX169" fmla="*/ 309044 w 452006"/>
                <a:gd name="connsiteY169" fmla="*/ 429701 h 437731"/>
                <a:gd name="connsiteX170" fmla="*/ 321768 w 452006"/>
                <a:gd name="connsiteY170" fmla="*/ 437732 h 437731"/>
                <a:gd name="connsiteX171" fmla="*/ 326859 w 452006"/>
                <a:gd name="connsiteY171" fmla="*/ 436463 h 437731"/>
                <a:gd name="connsiteX172" fmla="*/ 333224 w 452006"/>
                <a:gd name="connsiteY172" fmla="*/ 428857 h 437731"/>
                <a:gd name="connsiteX173" fmla="*/ 332374 w 452006"/>
                <a:gd name="connsiteY173" fmla="*/ 418294 h 437731"/>
                <a:gd name="connsiteX174" fmla="*/ 332374 w 452006"/>
                <a:gd name="connsiteY174" fmla="*/ 418294 h 437731"/>
                <a:gd name="connsiteX175" fmla="*/ 332374 w 452006"/>
                <a:gd name="connsiteY175" fmla="*/ 418294 h 437731"/>
                <a:gd name="connsiteX176" fmla="*/ 331950 w 452006"/>
                <a:gd name="connsiteY176" fmla="*/ 417450 h 437731"/>
                <a:gd name="connsiteX177" fmla="*/ 330679 w 452006"/>
                <a:gd name="connsiteY177" fmla="*/ 415337 h 437731"/>
                <a:gd name="connsiteX178" fmla="*/ 326012 w 452006"/>
                <a:gd name="connsiteY178" fmla="*/ 408576 h 437731"/>
                <a:gd name="connsiteX179" fmla="*/ 323466 w 452006"/>
                <a:gd name="connsiteY179" fmla="*/ 405196 h 437731"/>
                <a:gd name="connsiteX180" fmla="*/ 323466 w 452006"/>
                <a:gd name="connsiteY180" fmla="*/ 404774 h 437731"/>
                <a:gd name="connsiteX181" fmla="*/ 312437 w 452006"/>
                <a:gd name="connsiteY181" fmla="*/ 384915 h 437731"/>
                <a:gd name="connsiteX182" fmla="*/ 312861 w 452006"/>
                <a:gd name="connsiteY182" fmla="*/ 378156 h 437731"/>
                <a:gd name="connsiteX183" fmla="*/ 313285 w 452006"/>
                <a:gd name="connsiteY183" fmla="*/ 377309 h 437731"/>
                <a:gd name="connsiteX184" fmla="*/ 313285 w 452006"/>
                <a:gd name="connsiteY184" fmla="*/ 377309 h 437731"/>
                <a:gd name="connsiteX185" fmla="*/ 311163 w 452006"/>
                <a:gd name="connsiteY185" fmla="*/ 372241 h 437731"/>
                <a:gd name="connsiteX186" fmla="*/ 367162 w 452006"/>
                <a:gd name="connsiteY186" fmla="*/ 317736 h 437731"/>
                <a:gd name="connsiteX187" fmla="*/ 384978 w 452006"/>
                <a:gd name="connsiteY187" fmla="*/ 279708 h 437731"/>
                <a:gd name="connsiteX188" fmla="*/ 390068 w 452006"/>
                <a:gd name="connsiteY188" fmla="*/ 280554 h 437731"/>
                <a:gd name="connsiteX189" fmla="*/ 390919 w 452006"/>
                <a:gd name="connsiteY189" fmla="*/ 280130 h 437731"/>
                <a:gd name="connsiteX190" fmla="*/ 396433 w 452006"/>
                <a:gd name="connsiteY190" fmla="*/ 278019 h 437731"/>
                <a:gd name="connsiteX191" fmla="*/ 397281 w 452006"/>
                <a:gd name="connsiteY191" fmla="*/ 278019 h 437731"/>
                <a:gd name="connsiteX192" fmla="*/ 419342 w 452006"/>
                <a:gd name="connsiteY192" fmla="*/ 284356 h 437731"/>
                <a:gd name="connsiteX193" fmla="*/ 419766 w 452006"/>
                <a:gd name="connsiteY193" fmla="*/ 284356 h 437731"/>
                <a:gd name="connsiteX194" fmla="*/ 423583 w 452006"/>
                <a:gd name="connsiteY194" fmla="*/ 286047 h 437731"/>
                <a:gd name="connsiteX195" fmla="*/ 431219 w 452006"/>
                <a:gd name="connsiteY195" fmla="*/ 289004 h 437731"/>
                <a:gd name="connsiteX196" fmla="*/ 433764 w 452006"/>
                <a:gd name="connsiteY196" fmla="*/ 289426 h 437731"/>
                <a:gd name="connsiteX197" fmla="*/ 435036 w 452006"/>
                <a:gd name="connsiteY197" fmla="*/ 289848 h 437731"/>
                <a:gd name="connsiteX198" fmla="*/ 435036 w 452006"/>
                <a:gd name="connsiteY198" fmla="*/ 289848 h 437731"/>
                <a:gd name="connsiteX199" fmla="*/ 438431 w 452006"/>
                <a:gd name="connsiteY199" fmla="*/ 290271 h 437731"/>
                <a:gd name="connsiteX200" fmla="*/ 452006 w 452006"/>
                <a:gd name="connsiteY200" fmla="*/ 280554 h 437731"/>
                <a:gd name="connsiteX201" fmla="*/ 439703 w 452006"/>
                <a:gd name="connsiteY201" fmla="*/ 266610 h 437731"/>
                <a:gd name="connsiteX202" fmla="*/ 439703 w 452006"/>
                <a:gd name="connsiteY202" fmla="*/ 266610 h 437731"/>
                <a:gd name="connsiteX203" fmla="*/ 243289 w 452006"/>
                <a:gd name="connsiteY203" fmla="*/ 245906 h 437731"/>
                <a:gd name="connsiteX204" fmla="*/ 224621 w 452006"/>
                <a:gd name="connsiteY204" fmla="*/ 254780 h 437731"/>
                <a:gd name="connsiteX205" fmla="*/ 205956 w 452006"/>
                <a:gd name="connsiteY205" fmla="*/ 245906 h 437731"/>
                <a:gd name="connsiteX206" fmla="*/ 201291 w 452006"/>
                <a:gd name="connsiteY206" fmla="*/ 226049 h 437731"/>
                <a:gd name="connsiteX207" fmla="*/ 214016 w 452006"/>
                <a:gd name="connsiteY207" fmla="*/ 209993 h 437731"/>
                <a:gd name="connsiteX208" fmla="*/ 234803 w 452006"/>
                <a:gd name="connsiteY208" fmla="*/ 209993 h 437731"/>
                <a:gd name="connsiteX209" fmla="*/ 247530 w 452006"/>
                <a:gd name="connsiteY209" fmla="*/ 226049 h 437731"/>
                <a:gd name="connsiteX210" fmla="*/ 243289 w 452006"/>
                <a:gd name="connsiteY210" fmla="*/ 245906 h 437731"/>
                <a:gd name="connsiteX211" fmla="*/ 243289 w 452006"/>
                <a:gd name="connsiteY211" fmla="*/ 245906 h 437731"/>
                <a:gd name="connsiteX212" fmla="*/ 354011 w 452006"/>
                <a:gd name="connsiteY212" fmla="*/ 201966 h 437731"/>
                <a:gd name="connsiteX213" fmla="*/ 356981 w 452006"/>
                <a:gd name="connsiteY213" fmla="*/ 244639 h 437731"/>
                <a:gd name="connsiteX214" fmla="*/ 292074 w 452006"/>
                <a:gd name="connsiteY214" fmla="*/ 226049 h 437731"/>
                <a:gd name="connsiteX215" fmla="*/ 284013 w 452006"/>
                <a:gd name="connsiteY215" fmla="*/ 212529 h 437731"/>
                <a:gd name="connsiteX216" fmla="*/ 286559 w 452006"/>
                <a:gd name="connsiteY216" fmla="*/ 207880 h 437731"/>
                <a:gd name="connsiteX217" fmla="*/ 337891 w 452006"/>
                <a:gd name="connsiteY217" fmla="*/ 161825 h 437731"/>
                <a:gd name="connsiteX218" fmla="*/ 354011 w 452006"/>
                <a:gd name="connsiteY218" fmla="*/ 201966 h 437731"/>
                <a:gd name="connsiteX219" fmla="*/ 354011 w 452006"/>
                <a:gd name="connsiteY219" fmla="*/ 201966 h 437731"/>
                <a:gd name="connsiteX220" fmla="*/ 317528 w 452006"/>
                <a:gd name="connsiteY220" fmla="*/ 136474 h 437731"/>
                <a:gd name="connsiteX221" fmla="*/ 261955 w 452006"/>
                <a:gd name="connsiteY221" fmla="*/ 175770 h 437731"/>
                <a:gd name="connsiteX222" fmla="*/ 247106 w 452006"/>
                <a:gd name="connsiteY222" fmla="*/ 173234 h 437731"/>
                <a:gd name="connsiteX223" fmla="*/ 244984 w 452006"/>
                <a:gd name="connsiteY223" fmla="*/ 168586 h 437731"/>
                <a:gd name="connsiteX224" fmla="*/ 241168 w 452006"/>
                <a:gd name="connsiteY224" fmla="*/ 99715 h 437731"/>
                <a:gd name="connsiteX225" fmla="*/ 317528 w 452006"/>
                <a:gd name="connsiteY225" fmla="*/ 136474 h 437731"/>
                <a:gd name="connsiteX226" fmla="*/ 317528 w 452006"/>
                <a:gd name="connsiteY226" fmla="*/ 136474 h 437731"/>
                <a:gd name="connsiteX227" fmla="*/ 194502 w 452006"/>
                <a:gd name="connsiteY227" fmla="*/ 101827 h 437731"/>
                <a:gd name="connsiteX228" fmla="*/ 208077 w 452006"/>
                <a:gd name="connsiteY228" fmla="*/ 99292 h 437731"/>
                <a:gd name="connsiteX229" fmla="*/ 204260 w 452006"/>
                <a:gd name="connsiteY229" fmla="*/ 166895 h 437731"/>
                <a:gd name="connsiteX230" fmla="*/ 192805 w 452006"/>
                <a:gd name="connsiteY230" fmla="*/ 177880 h 437731"/>
                <a:gd name="connsiteX231" fmla="*/ 187714 w 452006"/>
                <a:gd name="connsiteY231" fmla="*/ 176614 h 437731"/>
                <a:gd name="connsiteX232" fmla="*/ 131293 w 452006"/>
                <a:gd name="connsiteY232" fmla="*/ 136474 h 437731"/>
                <a:gd name="connsiteX233" fmla="*/ 194502 w 452006"/>
                <a:gd name="connsiteY233" fmla="*/ 101827 h 437731"/>
                <a:gd name="connsiteX234" fmla="*/ 194502 w 452006"/>
                <a:gd name="connsiteY234" fmla="*/ 101827 h 437731"/>
                <a:gd name="connsiteX235" fmla="*/ 110931 w 452006"/>
                <a:gd name="connsiteY235" fmla="*/ 161825 h 437731"/>
                <a:gd name="connsiteX236" fmla="*/ 161412 w 452006"/>
                <a:gd name="connsiteY236" fmla="*/ 206611 h 437731"/>
                <a:gd name="connsiteX237" fmla="*/ 162686 w 452006"/>
                <a:gd name="connsiteY237" fmla="*/ 222245 h 437731"/>
                <a:gd name="connsiteX238" fmla="*/ 157595 w 452006"/>
                <a:gd name="connsiteY238" fmla="*/ 225627 h 437731"/>
                <a:gd name="connsiteX239" fmla="*/ 91840 w 452006"/>
                <a:gd name="connsiteY239" fmla="*/ 244639 h 437731"/>
                <a:gd name="connsiteX240" fmla="*/ 110931 w 452006"/>
                <a:gd name="connsiteY240" fmla="*/ 161825 h 437731"/>
                <a:gd name="connsiteX241" fmla="*/ 110931 w 452006"/>
                <a:gd name="connsiteY241" fmla="*/ 161825 h 437731"/>
                <a:gd name="connsiteX242" fmla="*/ 99476 w 452006"/>
                <a:gd name="connsiteY242" fmla="*/ 276328 h 437731"/>
                <a:gd name="connsiteX243" fmla="*/ 166929 w 452006"/>
                <a:gd name="connsiteY243" fmla="*/ 264921 h 437731"/>
                <a:gd name="connsiteX244" fmla="*/ 178806 w 452006"/>
                <a:gd name="connsiteY244" fmla="*/ 273793 h 437731"/>
                <a:gd name="connsiteX245" fmla="*/ 178382 w 452006"/>
                <a:gd name="connsiteY245" fmla="*/ 280554 h 437731"/>
                <a:gd name="connsiteX246" fmla="*/ 178382 w 452006"/>
                <a:gd name="connsiteY246" fmla="*/ 280554 h 437731"/>
                <a:gd name="connsiteX247" fmla="*/ 152504 w 452006"/>
                <a:gd name="connsiteY247" fmla="*/ 342663 h 437731"/>
                <a:gd name="connsiteX248" fmla="*/ 99476 w 452006"/>
                <a:gd name="connsiteY248" fmla="*/ 276328 h 437731"/>
                <a:gd name="connsiteX249" fmla="*/ 99476 w 452006"/>
                <a:gd name="connsiteY249" fmla="*/ 276328 h 437731"/>
                <a:gd name="connsiteX250" fmla="*/ 254319 w 452006"/>
                <a:gd name="connsiteY250" fmla="*/ 360409 h 437731"/>
                <a:gd name="connsiteX251" fmla="*/ 224621 w 452006"/>
                <a:gd name="connsiteY251" fmla="*/ 363789 h 437731"/>
                <a:gd name="connsiteX252" fmla="*/ 181775 w 452006"/>
                <a:gd name="connsiteY252" fmla="*/ 357030 h 437731"/>
                <a:gd name="connsiteX253" fmla="*/ 215290 w 452006"/>
                <a:gd name="connsiteY253" fmla="*/ 296610 h 437731"/>
                <a:gd name="connsiteX254" fmla="*/ 228864 w 452006"/>
                <a:gd name="connsiteY254" fmla="*/ 293652 h 437731"/>
                <a:gd name="connsiteX255" fmla="*/ 233955 w 452006"/>
                <a:gd name="connsiteY255" fmla="*/ 298298 h 437731"/>
                <a:gd name="connsiteX256" fmla="*/ 233955 w 452006"/>
                <a:gd name="connsiteY256" fmla="*/ 298298 h 437731"/>
                <a:gd name="connsiteX257" fmla="*/ 266619 w 452006"/>
                <a:gd name="connsiteY257" fmla="*/ 357030 h 437731"/>
                <a:gd name="connsiteX258" fmla="*/ 254319 w 452006"/>
                <a:gd name="connsiteY258" fmla="*/ 360409 h 437731"/>
                <a:gd name="connsiteX259" fmla="*/ 254319 w 452006"/>
                <a:gd name="connsiteY259" fmla="*/ 360409 h 437731"/>
                <a:gd name="connsiteX260" fmla="*/ 337041 w 452006"/>
                <a:gd name="connsiteY260" fmla="*/ 301680 h 437731"/>
                <a:gd name="connsiteX261" fmla="*/ 296317 w 452006"/>
                <a:gd name="connsiteY261" fmla="*/ 342663 h 437731"/>
                <a:gd name="connsiteX262" fmla="*/ 269591 w 452006"/>
                <a:gd name="connsiteY262" fmla="*/ 278863 h 437731"/>
                <a:gd name="connsiteX263" fmla="*/ 275530 w 452006"/>
                <a:gd name="connsiteY263" fmla="*/ 265765 h 437731"/>
                <a:gd name="connsiteX264" fmla="*/ 281468 w 452006"/>
                <a:gd name="connsiteY264" fmla="*/ 264496 h 437731"/>
                <a:gd name="connsiteX265" fmla="*/ 349344 w 452006"/>
                <a:gd name="connsiteY265" fmla="*/ 275906 h 437731"/>
                <a:gd name="connsiteX266" fmla="*/ 337041 w 452006"/>
                <a:gd name="connsiteY266" fmla="*/ 301680 h 437731"/>
                <a:gd name="connsiteX267" fmla="*/ 337041 w 452006"/>
                <a:gd name="connsiteY267" fmla="*/ 301680 h 4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006" h="437731">
                  <a:moveTo>
                    <a:pt x="439703" y="266610"/>
                  </a:moveTo>
                  <a:lnTo>
                    <a:pt x="439703" y="266610"/>
                  </a:lnTo>
                  <a:lnTo>
                    <a:pt x="439703" y="266610"/>
                  </a:lnTo>
                  <a:cubicBezTo>
                    <a:pt x="439279" y="266610"/>
                    <a:pt x="439279" y="266610"/>
                    <a:pt x="439703" y="266610"/>
                  </a:cubicBezTo>
                  <a:lnTo>
                    <a:pt x="439279" y="266610"/>
                  </a:lnTo>
                  <a:cubicBezTo>
                    <a:pt x="438855" y="266610"/>
                    <a:pt x="438431" y="266610"/>
                    <a:pt x="438431" y="266187"/>
                  </a:cubicBezTo>
                  <a:cubicBezTo>
                    <a:pt x="437581" y="266187"/>
                    <a:pt x="436734" y="265765"/>
                    <a:pt x="435886" y="265765"/>
                  </a:cubicBezTo>
                  <a:cubicBezTo>
                    <a:pt x="432917" y="265343"/>
                    <a:pt x="430371" y="264921"/>
                    <a:pt x="427826" y="264921"/>
                  </a:cubicBezTo>
                  <a:cubicBezTo>
                    <a:pt x="426552" y="264921"/>
                    <a:pt x="425281" y="264921"/>
                    <a:pt x="423583" y="264496"/>
                  </a:cubicBezTo>
                  <a:lnTo>
                    <a:pt x="423159" y="264496"/>
                  </a:lnTo>
                  <a:cubicBezTo>
                    <a:pt x="414251" y="263652"/>
                    <a:pt x="407039" y="262808"/>
                    <a:pt x="400250" y="260695"/>
                  </a:cubicBezTo>
                  <a:cubicBezTo>
                    <a:pt x="397281" y="259426"/>
                    <a:pt x="396433" y="257738"/>
                    <a:pt x="395583" y="256047"/>
                  </a:cubicBezTo>
                  <a:cubicBezTo>
                    <a:pt x="395583" y="255625"/>
                    <a:pt x="395159" y="255625"/>
                    <a:pt x="395159" y="255202"/>
                  </a:cubicBezTo>
                  <a:lnTo>
                    <a:pt x="395159" y="255202"/>
                  </a:lnTo>
                  <a:lnTo>
                    <a:pt x="389645" y="253511"/>
                  </a:lnTo>
                  <a:cubicBezTo>
                    <a:pt x="392190" y="234077"/>
                    <a:pt x="391342" y="213795"/>
                    <a:pt x="386675" y="193935"/>
                  </a:cubicBezTo>
                  <a:cubicBezTo>
                    <a:pt x="382008" y="174079"/>
                    <a:pt x="373948" y="155487"/>
                    <a:pt x="362919" y="138586"/>
                  </a:cubicBezTo>
                  <a:lnTo>
                    <a:pt x="367162" y="134784"/>
                  </a:lnTo>
                  <a:lnTo>
                    <a:pt x="367162" y="133939"/>
                  </a:lnTo>
                  <a:cubicBezTo>
                    <a:pt x="367162" y="131826"/>
                    <a:pt x="367586" y="129714"/>
                    <a:pt x="369281" y="127601"/>
                  </a:cubicBezTo>
                  <a:cubicBezTo>
                    <a:pt x="374372" y="122953"/>
                    <a:pt x="380737" y="119151"/>
                    <a:pt x="388373" y="114503"/>
                  </a:cubicBezTo>
                  <a:lnTo>
                    <a:pt x="388373" y="114503"/>
                  </a:lnTo>
                  <a:cubicBezTo>
                    <a:pt x="389645" y="113658"/>
                    <a:pt x="390919" y="113235"/>
                    <a:pt x="392190" y="112390"/>
                  </a:cubicBezTo>
                  <a:cubicBezTo>
                    <a:pt x="394735" y="111123"/>
                    <a:pt x="396857" y="109855"/>
                    <a:pt x="399403" y="108165"/>
                  </a:cubicBezTo>
                  <a:cubicBezTo>
                    <a:pt x="399826" y="107742"/>
                    <a:pt x="400674" y="107320"/>
                    <a:pt x="401524" y="106475"/>
                  </a:cubicBezTo>
                  <a:cubicBezTo>
                    <a:pt x="401948" y="106053"/>
                    <a:pt x="402372" y="106053"/>
                    <a:pt x="402372" y="105630"/>
                  </a:cubicBezTo>
                  <a:lnTo>
                    <a:pt x="402372" y="105630"/>
                  </a:lnTo>
                  <a:cubicBezTo>
                    <a:pt x="408310" y="100560"/>
                    <a:pt x="409584" y="92109"/>
                    <a:pt x="405341" y="86617"/>
                  </a:cubicBezTo>
                  <a:cubicBezTo>
                    <a:pt x="403219" y="83659"/>
                    <a:pt x="399403" y="81969"/>
                    <a:pt x="395583" y="81969"/>
                  </a:cubicBezTo>
                  <a:cubicBezTo>
                    <a:pt x="392190" y="81969"/>
                    <a:pt x="389221" y="83236"/>
                    <a:pt x="386252" y="85349"/>
                  </a:cubicBezTo>
                  <a:lnTo>
                    <a:pt x="386252" y="85349"/>
                  </a:lnTo>
                  <a:lnTo>
                    <a:pt x="386252" y="85349"/>
                  </a:lnTo>
                  <a:cubicBezTo>
                    <a:pt x="385828" y="85772"/>
                    <a:pt x="385828" y="85772"/>
                    <a:pt x="385404" y="86194"/>
                  </a:cubicBezTo>
                  <a:cubicBezTo>
                    <a:pt x="384554" y="86617"/>
                    <a:pt x="384130" y="87462"/>
                    <a:pt x="383282" y="87884"/>
                  </a:cubicBezTo>
                  <a:cubicBezTo>
                    <a:pt x="381161" y="89997"/>
                    <a:pt x="379463" y="91687"/>
                    <a:pt x="377768" y="93799"/>
                  </a:cubicBezTo>
                  <a:cubicBezTo>
                    <a:pt x="376917" y="94644"/>
                    <a:pt x="376070" y="95912"/>
                    <a:pt x="374798" y="96757"/>
                  </a:cubicBezTo>
                  <a:lnTo>
                    <a:pt x="374798" y="96757"/>
                  </a:lnTo>
                  <a:cubicBezTo>
                    <a:pt x="368857" y="103095"/>
                    <a:pt x="363343" y="108165"/>
                    <a:pt x="357828" y="111968"/>
                  </a:cubicBezTo>
                  <a:cubicBezTo>
                    <a:pt x="356557" y="112813"/>
                    <a:pt x="355283" y="113235"/>
                    <a:pt x="354011" y="113235"/>
                  </a:cubicBezTo>
                  <a:cubicBezTo>
                    <a:pt x="353161" y="113235"/>
                    <a:pt x="352313" y="113235"/>
                    <a:pt x="351466" y="112813"/>
                  </a:cubicBezTo>
                  <a:lnTo>
                    <a:pt x="350616" y="112813"/>
                  </a:lnTo>
                  <a:lnTo>
                    <a:pt x="350616" y="112813"/>
                  </a:lnTo>
                  <a:lnTo>
                    <a:pt x="345525" y="116193"/>
                  </a:lnTo>
                  <a:cubicBezTo>
                    <a:pt x="340010" y="110278"/>
                    <a:pt x="334072" y="105208"/>
                    <a:pt x="328133" y="100137"/>
                  </a:cubicBezTo>
                  <a:cubicBezTo>
                    <a:pt x="302679" y="80279"/>
                    <a:pt x="271710" y="68026"/>
                    <a:pt x="239470" y="65068"/>
                  </a:cubicBezTo>
                  <a:lnTo>
                    <a:pt x="239046" y="59575"/>
                  </a:lnTo>
                  <a:cubicBezTo>
                    <a:pt x="238622" y="59153"/>
                    <a:pt x="238622" y="59153"/>
                    <a:pt x="238198" y="58730"/>
                  </a:cubicBezTo>
                  <a:cubicBezTo>
                    <a:pt x="236924" y="57463"/>
                    <a:pt x="235229" y="56195"/>
                    <a:pt x="234803" y="53237"/>
                  </a:cubicBezTo>
                  <a:cubicBezTo>
                    <a:pt x="234379" y="46477"/>
                    <a:pt x="235229" y="38872"/>
                    <a:pt x="236077" y="30421"/>
                  </a:cubicBezTo>
                  <a:lnTo>
                    <a:pt x="236077" y="29999"/>
                  </a:lnTo>
                  <a:cubicBezTo>
                    <a:pt x="236077" y="28731"/>
                    <a:pt x="236501" y="27041"/>
                    <a:pt x="236924" y="25774"/>
                  </a:cubicBezTo>
                  <a:cubicBezTo>
                    <a:pt x="237348" y="23239"/>
                    <a:pt x="237772" y="20703"/>
                    <a:pt x="238198" y="17746"/>
                  </a:cubicBezTo>
                  <a:lnTo>
                    <a:pt x="238198" y="15211"/>
                  </a:lnTo>
                  <a:lnTo>
                    <a:pt x="238198" y="13943"/>
                  </a:lnTo>
                  <a:lnTo>
                    <a:pt x="238198" y="13943"/>
                  </a:lnTo>
                  <a:lnTo>
                    <a:pt x="238198" y="13943"/>
                  </a:lnTo>
                  <a:cubicBezTo>
                    <a:pt x="238198" y="6338"/>
                    <a:pt x="232257" y="0"/>
                    <a:pt x="225047" y="0"/>
                  </a:cubicBezTo>
                  <a:cubicBezTo>
                    <a:pt x="221652" y="0"/>
                    <a:pt x="218259" y="1690"/>
                    <a:pt x="215713" y="4225"/>
                  </a:cubicBezTo>
                  <a:cubicBezTo>
                    <a:pt x="213168" y="6760"/>
                    <a:pt x="211897" y="10141"/>
                    <a:pt x="211897" y="13943"/>
                  </a:cubicBezTo>
                  <a:lnTo>
                    <a:pt x="211897" y="13943"/>
                  </a:lnTo>
                  <a:lnTo>
                    <a:pt x="211897" y="13943"/>
                  </a:lnTo>
                  <a:lnTo>
                    <a:pt x="211897" y="14788"/>
                  </a:lnTo>
                  <a:lnTo>
                    <a:pt x="211897" y="17323"/>
                  </a:lnTo>
                  <a:cubicBezTo>
                    <a:pt x="211897" y="20281"/>
                    <a:pt x="212320" y="22816"/>
                    <a:pt x="213168" y="25351"/>
                  </a:cubicBezTo>
                  <a:cubicBezTo>
                    <a:pt x="213592" y="26619"/>
                    <a:pt x="213592" y="27886"/>
                    <a:pt x="214016" y="29576"/>
                  </a:cubicBezTo>
                  <a:lnTo>
                    <a:pt x="214016" y="29999"/>
                  </a:lnTo>
                  <a:cubicBezTo>
                    <a:pt x="214866" y="38449"/>
                    <a:pt x="216137" y="46055"/>
                    <a:pt x="215290" y="52815"/>
                  </a:cubicBezTo>
                  <a:cubicBezTo>
                    <a:pt x="214866" y="55773"/>
                    <a:pt x="213168" y="57040"/>
                    <a:pt x="211897" y="58308"/>
                  </a:cubicBezTo>
                  <a:cubicBezTo>
                    <a:pt x="211470" y="58730"/>
                    <a:pt x="211470" y="58730"/>
                    <a:pt x="211046" y="59153"/>
                  </a:cubicBezTo>
                  <a:lnTo>
                    <a:pt x="211046" y="59153"/>
                  </a:lnTo>
                  <a:lnTo>
                    <a:pt x="210623" y="64646"/>
                  </a:lnTo>
                  <a:cubicBezTo>
                    <a:pt x="202986" y="65491"/>
                    <a:pt x="195350" y="66336"/>
                    <a:pt x="187714" y="68026"/>
                  </a:cubicBezTo>
                  <a:cubicBezTo>
                    <a:pt x="155050" y="75208"/>
                    <a:pt x="126203" y="91687"/>
                    <a:pt x="103719" y="115348"/>
                  </a:cubicBezTo>
                  <a:lnTo>
                    <a:pt x="99476" y="112390"/>
                  </a:lnTo>
                  <a:lnTo>
                    <a:pt x="98628" y="112390"/>
                  </a:lnTo>
                  <a:cubicBezTo>
                    <a:pt x="97780" y="112390"/>
                    <a:pt x="96931" y="112813"/>
                    <a:pt x="96083" y="112813"/>
                  </a:cubicBezTo>
                  <a:cubicBezTo>
                    <a:pt x="94810" y="112813"/>
                    <a:pt x="93537" y="112390"/>
                    <a:pt x="92265" y="111545"/>
                  </a:cubicBezTo>
                  <a:cubicBezTo>
                    <a:pt x="86750" y="107742"/>
                    <a:pt x="81235" y="102250"/>
                    <a:pt x="75296" y="95912"/>
                  </a:cubicBezTo>
                  <a:lnTo>
                    <a:pt x="75296" y="95912"/>
                  </a:lnTo>
                  <a:cubicBezTo>
                    <a:pt x="74447" y="95067"/>
                    <a:pt x="73599" y="93799"/>
                    <a:pt x="72326" y="92954"/>
                  </a:cubicBezTo>
                  <a:cubicBezTo>
                    <a:pt x="70629" y="90842"/>
                    <a:pt x="68932" y="89152"/>
                    <a:pt x="66811" y="87039"/>
                  </a:cubicBezTo>
                  <a:cubicBezTo>
                    <a:pt x="66387" y="86617"/>
                    <a:pt x="65539" y="86194"/>
                    <a:pt x="64690" y="85349"/>
                  </a:cubicBezTo>
                  <a:cubicBezTo>
                    <a:pt x="64266" y="84926"/>
                    <a:pt x="63842" y="84926"/>
                    <a:pt x="63842" y="84504"/>
                  </a:cubicBezTo>
                  <a:lnTo>
                    <a:pt x="63842" y="84504"/>
                  </a:lnTo>
                  <a:cubicBezTo>
                    <a:pt x="61296" y="82391"/>
                    <a:pt x="57903" y="81124"/>
                    <a:pt x="54509" y="81124"/>
                  </a:cubicBezTo>
                  <a:cubicBezTo>
                    <a:pt x="50691" y="81124"/>
                    <a:pt x="46873" y="82814"/>
                    <a:pt x="44752" y="85772"/>
                  </a:cubicBezTo>
                  <a:cubicBezTo>
                    <a:pt x="40510" y="91264"/>
                    <a:pt x="41782" y="99715"/>
                    <a:pt x="47721" y="104785"/>
                  </a:cubicBezTo>
                  <a:lnTo>
                    <a:pt x="47721" y="104785"/>
                  </a:lnTo>
                  <a:lnTo>
                    <a:pt x="47721" y="104785"/>
                  </a:lnTo>
                  <a:cubicBezTo>
                    <a:pt x="48146" y="104785"/>
                    <a:pt x="48146" y="105208"/>
                    <a:pt x="48570" y="105208"/>
                  </a:cubicBezTo>
                  <a:cubicBezTo>
                    <a:pt x="49418" y="105630"/>
                    <a:pt x="49842" y="106475"/>
                    <a:pt x="50691" y="106897"/>
                  </a:cubicBezTo>
                  <a:cubicBezTo>
                    <a:pt x="53236" y="108588"/>
                    <a:pt x="55357" y="109855"/>
                    <a:pt x="57903" y="111123"/>
                  </a:cubicBezTo>
                  <a:cubicBezTo>
                    <a:pt x="59175" y="111545"/>
                    <a:pt x="60448" y="112390"/>
                    <a:pt x="61721" y="113235"/>
                  </a:cubicBezTo>
                  <a:lnTo>
                    <a:pt x="61721" y="113235"/>
                  </a:lnTo>
                  <a:cubicBezTo>
                    <a:pt x="69357" y="117883"/>
                    <a:pt x="75720" y="121686"/>
                    <a:pt x="80811" y="126333"/>
                  </a:cubicBezTo>
                  <a:cubicBezTo>
                    <a:pt x="82932" y="128446"/>
                    <a:pt x="82932" y="130559"/>
                    <a:pt x="82932" y="132671"/>
                  </a:cubicBezTo>
                  <a:lnTo>
                    <a:pt x="82932" y="133516"/>
                  </a:lnTo>
                  <a:lnTo>
                    <a:pt x="82932" y="133516"/>
                  </a:lnTo>
                  <a:lnTo>
                    <a:pt x="87174" y="137319"/>
                  </a:lnTo>
                  <a:cubicBezTo>
                    <a:pt x="86326" y="138586"/>
                    <a:pt x="85477" y="139431"/>
                    <a:pt x="85053" y="140699"/>
                  </a:cubicBezTo>
                  <a:cubicBezTo>
                    <a:pt x="63842" y="174079"/>
                    <a:pt x="55782" y="213373"/>
                    <a:pt x="61296" y="252245"/>
                  </a:cubicBezTo>
                  <a:lnTo>
                    <a:pt x="55782" y="253933"/>
                  </a:lnTo>
                  <a:cubicBezTo>
                    <a:pt x="55782" y="254358"/>
                    <a:pt x="55357" y="254358"/>
                    <a:pt x="55357" y="254780"/>
                  </a:cubicBezTo>
                  <a:cubicBezTo>
                    <a:pt x="54509" y="256469"/>
                    <a:pt x="53236" y="258160"/>
                    <a:pt x="50691" y="259426"/>
                  </a:cubicBezTo>
                  <a:cubicBezTo>
                    <a:pt x="44327" y="261539"/>
                    <a:pt x="36691" y="262386"/>
                    <a:pt x="27783" y="263230"/>
                  </a:cubicBezTo>
                  <a:lnTo>
                    <a:pt x="27359" y="263230"/>
                  </a:lnTo>
                  <a:cubicBezTo>
                    <a:pt x="26086" y="263230"/>
                    <a:pt x="24389" y="263230"/>
                    <a:pt x="23116" y="263652"/>
                  </a:cubicBezTo>
                  <a:cubicBezTo>
                    <a:pt x="20571" y="263652"/>
                    <a:pt x="18026" y="264074"/>
                    <a:pt x="15056" y="264496"/>
                  </a:cubicBezTo>
                  <a:cubicBezTo>
                    <a:pt x="14208" y="264496"/>
                    <a:pt x="13359" y="264921"/>
                    <a:pt x="12511" y="264921"/>
                  </a:cubicBezTo>
                  <a:cubicBezTo>
                    <a:pt x="12087" y="264921"/>
                    <a:pt x="11662" y="264921"/>
                    <a:pt x="11238" y="265343"/>
                  </a:cubicBezTo>
                  <a:lnTo>
                    <a:pt x="11238" y="265343"/>
                  </a:lnTo>
                  <a:lnTo>
                    <a:pt x="11238" y="265343"/>
                  </a:lnTo>
                  <a:cubicBezTo>
                    <a:pt x="3602" y="267032"/>
                    <a:pt x="-1064" y="274215"/>
                    <a:pt x="208" y="280976"/>
                  </a:cubicBezTo>
                  <a:cubicBezTo>
                    <a:pt x="1481" y="286891"/>
                    <a:pt x="6996" y="290693"/>
                    <a:pt x="13783" y="290693"/>
                  </a:cubicBezTo>
                  <a:cubicBezTo>
                    <a:pt x="15056" y="290693"/>
                    <a:pt x="15904" y="290693"/>
                    <a:pt x="17177" y="290271"/>
                  </a:cubicBezTo>
                  <a:lnTo>
                    <a:pt x="17177" y="290271"/>
                  </a:lnTo>
                  <a:lnTo>
                    <a:pt x="17177" y="290271"/>
                  </a:lnTo>
                  <a:cubicBezTo>
                    <a:pt x="17601" y="290271"/>
                    <a:pt x="18026" y="290271"/>
                    <a:pt x="18026" y="289848"/>
                  </a:cubicBezTo>
                  <a:cubicBezTo>
                    <a:pt x="18874" y="289848"/>
                    <a:pt x="19723" y="289426"/>
                    <a:pt x="20571" y="289426"/>
                  </a:cubicBezTo>
                  <a:cubicBezTo>
                    <a:pt x="23540" y="288582"/>
                    <a:pt x="25662" y="287735"/>
                    <a:pt x="28207" y="286469"/>
                  </a:cubicBezTo>
                  <a:cubicBezTo>
                    <a:pt x="29480" y="286047"/>
                    <a:pt x="30752" y="285200"/>
                    <a:pt x="32025" y="284778"/>
                  </a:cubicBezTo>
                  <a:lnTo>
                    <a:pt x="32449" y="284778"/>
                  </a:lnTo>
                  <a:cubicBezTo>
                    <a:pt x="40510" y="281821"/>
                    <a:pt x="47721" y="279286"/>
                    <a:pt x="54509" y="278441"/>
                  </a:cubicBezTo>
                  <a:lnTo>
                    <a:pt x="55357" y="278441"/>
                  </a:lnTo>
                  <a:cubicBezTo>
                    <a:pt x="57903" y="278441"/>
                    <a:pt x="59599" y="279708"/>
                    <a:pt x="60872" y="280554"/>
                  </a:cubicBezTo>
                  <a:cubicBezTo>
                    <a:pt x="61296" y="280554"/>
                    <a:pt x="61296" y="280976"/>
                    <a:pt x="61721" y="280976"/>
                  </a:cubicBezTo>
                  <a:lnTo>
                    <a:pt x="61721" y="280976"/>
                  </a:lnTo>
                  <a:lnTo>
                    <a:pt x="67660" y="280130"/>
                  </a:lnTo>
                  <a:cubicBezTo>
                    <a:pt x="77841" y="311396"/>
                    <a:pt x="97355" y="339284"/>
                    <a:pt x="123233" y="359565"/>
                  </a:cubicBezTo>
                  <a:cubicBezTo>
                    <a:pt x="129172" y="364211"/>
                    <a:pt x="135111" y="368015"/>
                    <a:pt x="141475" y="371817"/>
                  </a:cubicBezTo>
                  <a:lnTo>
                    <a:pt x="138929" y="377309"/>
                  </a:lnTo>
                  <a:cubicBezTo>
                    <a:pt x="138929" y="377734"/>
                    <a:pt x="139354" y="377734"/>
                    <a:pt x="139354" y="378156"/>
                  </a:cubicBezTo>
                  <a:cubicBezTo>
                    <a:pt x="140202" y="379844"/>
                    <a:pt x="141050" y="381957"/>
                    <a:pt x="140202" y="384915"/>
                  </a:cubicBezTo>
                  <a:cubicBezTo>
                    <a:pt x="137657" y="391254"/>
                    <a:pt x="133839" y="397591"/>
                    <a:pt x="129172" y="404774"/>
                  </a:cubicBezTo>
                  <a:lnTo>
                    <a:pt x="129172" y="405196"/>
                  </a:lnTo>
                  <a:cubicBezTo>
                    <a:pt x="128324" y="406465"/>
                    <a:pt x="127475" y="407309"/>
                    <a:pt x="126627" y="408576"/>
                  </a:cubicBezTo>
                  <a:cubicBezTo>
                    <a:pt x="124930" y="410689"/>
                    <a:pt x="123657" y="412802"/>
                    <a:pt x="121960" y="415337"/>
                  </a:cubicBezTo>
                  <a:cubicBezTo>
                    <a:pt x="121536" y="415759"/>
                    <a:pt x="121112" y="416603"/>
                    <a:pt x="120688" y="417450"/>
                  </a:cubicBezTo>
                  <a:cubicBezTo>
                    <a:pt x="120688" y="417872"/>
                    <a:pt x="120263" y="418294"/>
                    <a:pt x="120263" y="418294"/>
                  </a:cubicBezTo>
                  <a:lnTo>
                    <a:pt x="120263" y="418294"/>
                  </a:lnTo>
                  <a:lnTo>
                    <a:pt x="120263" y="418294"/>
                  </a:lnTo>
                  <a:cubicBezTo>
                    <a:pt x="116870" y="425478"/>
                    <a:pt x="119415" y="433506"/>
                    <a:pt x="125778" y="436463"/>
                  </a:cubicBezTo>
                  <a:cubicBezTo>
                    <a:pt x="127475" y="437307"/>
                    <a:pt x="129172" y="437732"/>
                    <a:pt x="130869" y="437732"/>
                  </a:cubicBezTo>
                  <a:cubicBezTo>
                    <a:pt x="135960" y="437732"/>
                    <a:pt x="141050" y="434350"/>
                    <a:pt x="143596" y="429701"/>
                  </a:cubicBezTo>
                  <a:lnTo>
                    <a:pt x="143596" y="429701"/>
                  </a:lnTo>
                  <a:lnTo>
                    <a:pt x="143596" y="429701"/>
                  </a:lnTo>
                  <a:cubicBezTo>
                    <a:pt x="143596" y="429279"/>
                    <a:pt x="144020" y="428857"/>
                    <a:pt x="144020" y="428857"/>
                  </a:cubicBezTo>
                  <a:cubicBezTo>
                    <a:pt x="144444" y="428013"/>
                    <a:pt x="144868" y="427166"/>
                    <a:pt x="145293" y="426744"/>
                  </a:cubicBezTo>
                  <a:cubicBezTo>
                    <a:pt x="146565" y="423787"/>
                    <a:pt x="146990" y="421674"/>
                    <a:pt x="147838" y="419139"/>
                  </a:cubicBezTo>
                  <a:cubicBezTo>
                    <a:pt x="148262" y="417872"/>
                    <a:pt x="148686" y="416603"/>
                    <a:pt x="149111" y="415337"/>
                  </a:cubicBezTo>
                  <a:lnTo>
                    <a:pt x="149111" y="415337"/>
                  </a:lnTo>
                  <a:cubicBezTo>
                    <a:pt x="152080" y="406887"/>
                    <a:pt x="154202" y="400126"/>
                    <a:pt x="158019" y="394211"/>
                  </a:cubicBezTo>
                  <a:cubicBezTo>
                    <a:pt x="159717" y="391676"/>
                    <a:pt x="161838" y="391254"/>
                    <a:pt x="163534" y="390407"/>
                  </a:cubicBezTo>
                  <a:cubicBezTo>
                    <a:pt x="163957" y="390407"/>
                    <a:pt x="163957" y="390407"/>
                    <a:pt x="164384" y="389985"/>
                  </a:cubicBezTo>
                  <a:lnTo>
                    <a:pt x="164384" y="389985"/>
                  </a:lnTo>
                  <a:lnTo>
                    <a:pt x="167353" y="384493"/>
                  </a:lnTo>
                  <a:cubicBezTo>
                    <a:pt x="186019" y="391676"/>
                    <a:pt x="206382" y="395478"/>
                    <a:pt x="226743" y="395478"/>
                  </a:cubicBezTo>
                  <a:cubicBezTo>
                    <a:pt x="239046" y="395478"/>
                    <a:pt x="251773" y="394211"/>
                    <a:pt x="263650" y="391254"/>
                  </a:cubicBezTo>
                  <a:cubicBezTo>
                    <a:pt x="271286" y="389563"/>
                    <a:pt x="278499" y="387450"/>
                    <a:pt x="285711" y="384915"/>
                  </a:cubicBezTo>
                  <a:lnTo>
                    <a:pt x="288257" y="389563"/>
                  </a:lnTo>
                  <a:cubicBezTo>
                    <a:pt x="288680" y="389563"/>
                    <a:pt x="288680" y="389563"/>
                    <a:pt x="289104" y="389985"/>
                  </a:cubicBezTo>
                  <a:cubicBezTo>
                    <a:pt x="291226" y="390407"/>
                    <a:pt x="292921" y="391254"/>
                    <a:pt x="294619" y="393789"/>
                  </a:cubicBezTo>
                  <a:cubicBezTo>
                    <a:pt x="298012" y="399704"/>
                    <a:pt x="300557" y="406887"/>
                    <a:pt x="303527" y="414915"/>
                  </a:cubicBezTo>
                  <a:lnTo>
                    <a:pt x="303527" y="415337"/>
                  </a:lnTo>
                  <a:cubicBezTo>
                    <a:pt x="303953" y="416603"/>
                    <a:pt x="304377" y="417872"/>
                    <a:pt x="304801" y="419139"/>
                  </a:cubicBezTo>
                  <a:cubicBezTo>
                    <a:pt x="305648" y="421674"/>
                    <a:pt x="306072" y="424209"/>
                    <a:pt x="307346" y="426744"/>
                  </a:cubicBezTo>
                  <a:cubicBezTo>
                    <a:pt x="307770" y="427591"/>
                    <a:pt x="308194" y="428013"/>
                    <a:pt x="308617" y="428857"/>
                  </a:cubicBezTo>
                  <a:cubicBezTo>
                    <a:pt x="308617" y="429279"/>
                    <a:pt x="309044" y="429701"/>
                    <a:pt x="309044" y="429701"/>
                  </a:cubicBezTo>
                  <a:lnTo>
                    <a:pt x="309044" y="429701"/>
                  </a:lnTo>
                  <a:lnTo>
                    <a:pt x="309044" y="429701"/>
                  </a:lnTo>
                  <a:cubicBezTo>
                    <a:pt x="311589" y="434772"/>
                    <a:pt x="316678" y="437732"/>
                    <a:pt x="321768" y="437732"/>
                  </a:cubicBezTo>
                  <a:cubicBezTo>
                    <a:pt x="323466" y="437732"/>
                    <a:pt x="325164" y="437307"/>
                    <a:pt x="326859" y="436463"/>
                  </a:cubicBezTo>
                  <a:cubicBezTo>
                    <a:pt x="329828" y="434772"/>
                    <a:pt x="332374" y="432237"/>
                    <a:pt x="333224" y="428857"/>
                  </a:cubicBezTo>
                  <a:cubicBezTo>
                    <a:pt x="334072" y="425478"/>
                    <a:pt x="334072" y="421674"/>
                    <a:pt x="332374" y="418294"/>
                  </a:cubicBezTo>
                  <a:lnTo>
                    <a:pt x="332374" y="418294"/>
                  </a:lnTo>
                  <a:lnTo>
                    <a:pt x="332374" y="418294"/>
                  </a:lnTo>
                  <a:cubicBezTo>
                    <a:pt x="332374" y="417872"/>
                    <a:pt x="331950" y="417872"/>
                    <a:pt x="331950" y="417450"/>
                  </a:cubicBezTo>
                  <a:cubicBezTo>
                    <a:pt x="331526" y="416603"/>
                    <a:pt x="331102" y="415759"/>
                    <a:pt x="330679" y="415337"/>
                  </a:cubicBezTo>
                  <a:cubicBezTo>
                    <a:pt x="329405" y="412802"/>
                    <a:pt x="327709" y="410689"/>
                    <a:pt x="326012" y="408576"/>
                  </a:cubicBezTo>
                  <a:cubicBezTo>
                    <a:pt x="325164" y="407309"/>
                    <a:pt x="324314" y="406465"/>
                    <a:pt x="323466" y="405196"/>
                  </a:cubicBezTo>
                  <a:lnTo>
                    <a:pt x="323466" y="404774"/>
                  </a:lnTo>
                  <a:cubicBezTo>
                    <a:pt x="318799" y="397591"/>
                    <a:pt x="314558" y="391254"/>
                    <a:pt x="312437" y="384915"/>
                  </a:cubicBezTo>
                  <a:cubicBezTo>
                    <a:pt x="311589" y="381957"/>
                    <a:pt x="312437" y="380269"/>
                    <a:pt x="312861" y="378156"/>
                  </a:cubicBezTo>
                  <a:cubicBezTo>
                    <a:pt x="312861" y="377734"/>
                    <a:pt x="313285" y="377734"/>
                    <a:pt x="313285" y="377309"/>
                  </a:cubicBezTo>
                  <a:lnTo>
                    <a:pt x="313285" y="377309"/>
                  </a:lnTo>
                  <a:lnTo>
                    <a:pt x="311163" y="372241"/>
                  </a:lnTo>
                  <a:cubicBezTo>
                    <a:pt x="333648" y="359143"/>
                    <a:pt x="352737" y="340550"/>
                    <a:pt x="367162" y="317736"/>
                  </a:cubicBezTo>
                  <a:cubicBezTo>
                    <a:pt x="374798" y="305904"/>
                    <a:pt x="380737" y="292806"/>
                    <a:pt x="384978" y="279708"/>
                  </a:cubicBezTo>
                  <a:lnTo>
                    <a:pt x="390068" y="280554"/>
                  </a:lnTo>
                  <a:cubicBezTo>
                    <a:pt x="390495" y="280554"/>
                    <a:pt x="390495" y="280130"/>
                    <a:pt x="390919" y="280130"/>
                  </a:cubicBezTo>
                  <a:cubicBezTo>
                    <a:pt x="392614" y="279286"/>
                    <a:pt x="393888" y="278019"/>
                    <a:pt x="396433" y="278019"/>
                  </a:cubicBezTo>
                  <a:lnTo>
                    <a:pt x="397281" y="278019"/>
                  </a:lnTo>
                  <a:cubicBezTo>
                    <a:pt x="404070" y="278863"/>
                    <a:pt x="411279" y="281399"/>
                    <a:pt x="419342" y="284356"/>
                  </a:cubicBezTo>
                  <a:lnTo>
                    <a:pt x="419766" y="284356"/>
                  </a:lnTo>
                  <a:cubicBezTo>
                    <a:pt x="421037" y="284778"/>
                    <a:pt x="422311" y="285622"/>
                    <a:pt x="423583" y="286047"/>
                  </a:cubicBezTo>
                  <a:cubicBezTo>
                    <a:pt x="426128" y="287313"/>
                    <a:pt x="428250" y="288157"/>
                    <a:pt x="431219" y="289004"/>
                  </a:cubicBezTo>
                  <a:cubicBezTo>
                    <a:pt x="432067" y="289004"/>
                    <a:pt x="432917" y="289426"/>
                    <a:pt x="433764" y="289426"/>
                  </a:cubicBezTo>
                  <a:cubicBezTo>
                    <a:pt x="434188" y="289426"/>
                    <a:pt x="434612" y="289426"/>
                    <a:pt x="435036" y="289848"/>
                  </a:cubicBezTo>
                  <a:lnTo>
                    <a:pt x="435036" y="289848"/>
                  </a:lnTo>
                  <a:cubicBezTo>
                    <a:pt x="436310" y="290271"/>
                    <a:pt x="437157" y="290271"/>
                    <a:pt x="438431" y="290271"/>
                  </a:cubicBezTo>
                  <a:cubicBezTo>
                    <a:pt x="444794" y="290271"/>
                    <a:pt x="450308" y="286047"/>
                    <a:pt x="452006" y="280554"/>
                  </a:cubicBezTo>
                  <a:cubicBezTo>
                    <a:pt x="452006" y="275484"/>
                    <a:pt x="447339" y="268723"/>
                    <a:pt x="439703" y="266610"/>
                  </a:cubicBezTo>
                  <a:lnTo>
                    <a:pt x="439703" y="266610"/>
                  </a:lnTo>
                  <a:close/>
                  <a:moveTo>
                    <a:pt x="243289" y="245906"/>
                  </a:moveTo>
                  <a:lnTo>
                    <a:pt x="224621" y="254780"/>
                  </a:lnTo>
                  <a:lnTo>
                    <a:pt x="205956" y="245906"/>
                  </a:lnTo>
                  <a:lnTo>
                    <a:pt x="201291" y="226049"/>
                  </a:lnTo>
                  <a:lnTo>
                    <a:pt x="214016" y="209993"/>
                  </a:lnTo>
                  <a:lnTo>
                    <a:pt x="234803" y="209993"/>
                  </a:lnTo>
                  <a:lnTo>
                    <a:pt x="247530" y="226049"/>
                  </a:lnTo>
                  <a:lnTo>
                    <a:pt x="243289" y="245906"/>
                  </a:lnTo>
                  <a:lnTo>
                    <a:pt x="243289" y="245906"/>
                  </a:lnTo>
                  <a:close/>
                  <a:moveTo>
                    <a:pt x="354011" y="201966"/>
                  </a:moveTo>
                  <a:cubicBezTo>
                    <a:pt x="357404" y="216330"/>
                    <a:pt x="358252" y="230695"/>
                    <a:pt x="356981" y="244639"/>
                  </a:cubicBezTo>
                  <a:lnTo>
                    <a:pt x="292074" y="226049"/>
                  </a:lnTo>
                  <a:cubicBezTo>
                    <a:pt x="286135" y="224358"/>
                    <a:pt x="282742" y="218443"/>
                    <a:pt x="284013" y="212529"/>
                  </a:cubicBezTo>
                  <a:cubicBezTo>
                    <a:pt x="284437" y="210838"/>
                    <a:pt x="285287" y="209147"/>
                    <a:pt x="286559" y="207880"/>
                  </a:cubicBezTo>
                  <a:lnTo>
                    <a:pt x="337891" y="161825"/>
                  </a:lnTo>
                  <a:cubicBezTo>
                    <a:pt x="345101" y="173656"/>
                    <a:pt x="350616" y="187177"/>
                    <a:pt x="354011" y="201966"/>
                  </a:cubicBezTo>
                  <a:lnTo>
                    <a:pt x="354011" y="201966"/>
                  </a:lnTo>
                  <a:close/>
                  <a:moveTo>
                    <a:pt x="317528" y="136474"/>
                  </a:moveTo>
                  <a:lnTo>
                    <a:pt x="261955" y="175770"/>
                  </a:lnTo>
                  <a:cubicBezTo>
                    <a:pt x="257288" y="178727"/>
                    <a:pt x="250923" y="177880"/>
                    <a:pt x="247106" y="173234"/>
                  </a:cubicBezTo>
                  <a:cubicBezTo>
                    <a:pt x="245835" y="171965"/>
                    <a:pt x="245408" y="170274"/>
                    <a:pt x="244984" y="168586"/>
                  </a:cubicBezTo>
                  <a:lnTo>
                    <a:pt x="241168" y="99715"/>
                  </a:lnTo>
                  <a:cubicBezTo>
                    <a:pt x="270439" y="103095"/>
                    <a:pt x="297164" y="116193"/>
                    <a:pt x="317528" y="136474"/>
                  </a:cubicBezTo>
                  <a:lnTo>
                    <a:pt x="317528" y="136474"/>
                  </a:lnTo>
                  <a:close/>
                  <a:moveTo>
                    <a:pt x="194502" y="101827"/>
                  </a:moveTo>
                  <a:cubicBezTo>
                    <a:pt x="199169" y="100982"/>
                    <a:pt x="203410" y="100137"/>
                    <a:pt x="208077" y="99292"/>
                  </a:cubicBezTo>
                  <a:lnTo>
                    <a:pt x="204260" y="166895"/>
                  </a:lnTo>
                  <a:cubicBezTo>
                    <a:pt x="203836" y="172810"/>
                    <a:pt x="199169" y="177880"/>
                    <a:pt x="192805" y="177880"/>
                  </a:cubicBezTo>
                  <a:cubicBezTo>
                    <a:pt x="191109" y="177880"/>
                    <a:pt x="188988" y="177458"/>
                    <a:pt x="187714" y="176614"/>
                  </a:cubicBezTo>
                  <a:lnTo>
                    <a:pt x="131293" y="136474"/>
                  </a:lnTo>
                  <a:cubicBezTo>
                    <a:pt x="148686" y="119151"/>
                    <a:pt x="170322" y="107320"/>
                    <a:pt x="194502" y="101827"/>
                  </a:cubicBezTo>
                  <a:lnTo>
                    <a:pt x="194502" y="101827"/>
                  </a:lnTo>
                  <a:close/>
                  <a:moveTo>
                    <a:pt x="110931" y="161825"/>
                  </a:moveTo>
                  <a:lnTo>
                    <a:pt x="161412" y="206611"/>
                  </a:lnTo>
                  <a:cubicBezTo>
                    <a:pt x="166079" y="210416"/>
                    <a:pt x="166503" y="217596"/>
                    <a:pt x="162686" y="222245"/>
                  </a:cubicBezTo>
                  <a:cubicBezTo>
                    <a:pt x="161412" y="223936"/>
                    <a:pt x="159717" y="225202"/>
                    <a:pt x="157595" y="225627"/>
                  </a:cubicBezTo>
                  <a:lnTo>
                    <a:pt x="91840" y="244639"/>
                  </a:lnTo>
                  <a:cubicBezTo>
                    <a:pt x="89295" y="215908"/>
                    <a:pt x="95659" y="186755"/>
                    <a:pt x="110931" y="161825"/>
                  </a:cubicBezTo>
                  <a:lnTo>
                    <a:pt x="110931" y="161825"/>
                  </a:lnTo>
                  <a:close/>
                  <a:moveTo>
                    <a:pt x="99476" y="276328"/>
                  </a:moveTo>
                  <a:lnTo>
                    <a:pt x="166929" y="264921"/>
                  </a:lnTo>
                  <a:cubicBezTo>
                    <a:pt x="172444" y="264496"/>
                    <a:pt x="177535" y="268301"/>
                    <a:pt x="178806" y="273793"/>
                  </a:cubicBezTo>
                  <a:cubicBezTo>
                    <a:pt x="179230" y="276328"/>
                    <a:pt x="179230" y="278441"/>
                    <a:pt x="178382" y="280554"/>
                  </a:cubicBezTo>
                  <a:lnTo>
                    <a:pt x="178382" y="280554"/>
                  </a:lnTo>
                  <a:lnTo>
                    <a:pt x="152504" y="342663"/>
                  </a:lnTo>
                  <a:cubicBezTo>
                    <a:pt x="128748" y="327452"/>
                    <a:pt x="109658" y="304215"/>
                    <a:pt x="99476" y="276328"/>
                  </a:cubicBezTo>
                  <a:lnTo>
                    <a:pt x="99476" y="276328"/>
                  </a:lnTo>
                  <a:close/>
                  <a:moveTo>
                    <a:pt x="254319" y="360409"/>
                  </a:moveTo>
                  <a:cubicBezTo>
                    <a:pt x="244561" y="362522"/>
                    <a:pt x="234803" y="363789"/>
                    <a:pt x="224621" y="363789"/>
                  </a:cubicBezTo>
                  <a:cubicBezTo>
                    <a:pt x="209775" y="363789"/>
                    <a:pt x="195350" y="361254"/>
                    <a:pt x="181775" y="357030"/>
                  </a:cubicBezTo>
                  <a:lnTo>
                    <a:pt x="215290" y="296610"/>
                  </a:lnTo>
                  <a:cubicBezTo>
                    <a:pt x="218683" y="292806"/>
                    <a:pt x="224197" y="291117"/>
                    <a:pt x="228864" y="293652"/>
                  </a:cubicBezTo>
                  <a:cubicBezTo>
                    <a:pt x="230986" y="294919"/>
                    <a:pt x="232684" y="296610"/>
                    <a:pt x="233955" y="298298"/>
                  </a:cubicBezTo>
                  <a:lnTo>
                    <a:pt x="233955" y="298298"/>
                  </a:lnTo>
                  <a:lnTo>
                    <a:pt x="266619" y="357030"/>
                  </a:lnTo>
                  <a:cubicBezTo>
                    <a:pt x="262802" y="358296"/>
                    <a:pt x="258559" y="359143"/>
                    <a:pt x="254319" y="360409"/>
                  </a:cubicBezTo>
                  <a:lnTo>
                    <a:pt x="254319" y="360409"/>
                  </a:lnTo>
                  <a:close/>
                  <a:moveTo>
                    <a:pt x="337041" y="301680"/>
                  </a:moveTo>
                  <a:cubicBezTo>
                    <a:pt x="326435" y="318580"/>
                    <a:pt x="312437" y="332100"/>
                    <a:pt x="296317" y="342663"/>
                  </a:cubicBezTo>
                  <a:lnTo>
                    <a:pt x="269591" y="278863"/>
                  </a:lnTo>
                  <a:cubicBezTo>
                    <a:pt x="268317" y="273793"/>
                    <a:pt x="270439" y="268301"/>
                    <a:pt x="275530" y="265765"/>
                  </a:cubicBezTo>
                  <a:cubicBezTo>
                    <a:pt x="277225" y="264921"/>
                    <a:pt x="279346" y="264496"/>
                    <a:pt x="281468" y="264496"/>
                  </a:cubicBezTo>
                  <a:lnTo>
                    <a:pt x="349344" y="275906"/>
                  </a:lnTo>
                  <a:cubicBezTo>
                    <a:pt x="346799" y="285200"/>
                    <a:pt x="342556" y="293652"/>
                    <a:pt x="337041" y="301680"/>
                  </a:cubicBezTo>
                  <a:lnTo>
                    <a:pt x="337041" y="301680"/>
                  </a:lnTo>
                  <a:close/>
                </a:path>
              </a:pathLst>
            </a:custGeom>
            <a:solidFill>
              <a:srgbClr val="FFFFFF"/>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grpSp>
      <p:sp>
        <p:nvSpPr>
          <p:cNvPr id="451" name="TextBox 450">
            <a:extLst>
              <a:ext uri="{FF2B5EF4-FFF2-40B4-BE49-F238E27FC236}">
                <a16:creationId xmlns:a16="http://schemas.microsoft.com/office/drawing/2014/main" id="{2C88619E-856B-4BAF-B324-FCF0416C6852}"/>
              </a:ext>
              <a:ext uri="{C183D7F6-B498-43B3-948B-1728B52AA6E4}">
                <adec:decorative xmlns:adec="http://schemas.microsoft.com/office/drawing/2017/decorative" val="1"/>
              </a:ext>
            </a:extLst>
          </p:cNvPr>
          <p:cNvSpPr txBox="1"/>
          <p:nvPr/>
        </p:nvSpPr>
        <p:spPr>
          <a:xfrm>
            <a:off x="2644195" y="5855835"/>
            <a:ext cx="922815"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Kubernetes</a:t>
            </a:r>
          </a:p>
        </p:txBody>
      </p:sp>
      <p:cxnSp>
        <p:nvCxnSpPr>
          <p:cNvPr id="454" name="Connector: Elbow 453">
            <a:extLst>
              <a:ext uri="{FF2B5EF4-FFF2-40B4-BE49-F238E27FC236}">
                <a16:creationId xmlns:a16="http://schemas.microsoft.com/office/drawing/2014/main" id="{A2B8C7CE-8177-4006-9535-88577893B2F2}"/>
              </a:ext>
              <a:ext uri="{C183D7F6-B498-43B3-948B-1728B52AA6E4}">
                <adec:decorative xmlns:adec="http://schemas.microsoft.com/office/drawing/2017/decorative" val="1"/>
              </a:ext>
            </a:extLst>
          </p:cNvPr>
          <p:cNvCxnSpPr>
            <a:stCxn id="402" idx="3"/>
            <a:endCxn id="225" idx="1"/>
          </p:cNvCxnSpPr>
          <p:nvPr/>
        </p:nvCxnSpPr>
        <p:spPr>
          <a:xfrm flipV="1">
            <a:off x="2325123" y="3673596"/>
            <a:ext cx="223703" cy="2096576"/>
          </a:xfrm>
          <a:prstGeom prst="bentConnector3">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descr="Kubernetes API is interconnected to Azure CLI and kubectl CLI.">
            <a:extLst>
              <a:ext uri="{FF2B5EF4-FFF2-40B4-BE49-F238E27FC236}">
                <a16:creationId xmlns:a16="http://schemas.microsoft.com/office/drawing/2014/main" id="{9511BA68-BB15-4E25-962B-80021BBBA30B}"/>
              </a:ext>
              <a:ext uri="{C183D7F6-B498-43B3-948B-1728B52AA6E4}">
                <adec:decorative xmlns:adec="http://schemas.microsoft.com/office/drawing/2017/decorative" val="0"/>
              </a:ext>
            </a:extLst>
          </p:cNvPr>
          <p:cNvGrpSpPr/>
          <p:nvPr/>
        </p:nvGrpSpPr>
        <p:grpSpPr>
          <a:xfrm>
            <a:off x="730950" y="1405298"/>
            <a:ext cx="1984618" cy="4783152"/>
            <a:chOff x="730950" y="1405298"/>
            <a:chExt cx="1984618" cy="4783152"/>
          </a:xfrm>
        </p:grpSpPr>
        <p:sp>
          <p:nvSpPr>
            <p:cNvPr id="394" name="TextBox 393">
              <a:extLst>
                <a:ext uri="{FF2B5EF4-FFF2-40B4-BE49-F238E27FC236}">
                  <a16:creationId xmlns:a16="http://schemas.microsoft.com/office/drawing/2014/main" id="{3348AB20-6686-462B-8231-8B3EC827BC13}"/>
                </a:ext>
                <a:ext uri="{C183D7F6-B498-43B3-948B-1728B52AA6E4}">
                  <adec:decorative xmlns:adec="http://schemas.microsoft.com/office/drawing/2017/decorative" val="1"/>
                </a:ext>
              </a:extLst>
            </p:cNvPr>
            <p:cNvSpPr txBox="1"/>
            <p:nvPr/>
          </p:nvSpPr>
          <p:spPr>
            <a:xfrm>
              <a:off x="730950" y="1405298"/>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CLI</a:t>
              </a:r>
            </a:p>
          </p:txBody>
        </p:sp>
        <p:sp>
          <p:nvSpPr>
            <p:cNvPr id="395" name="TextBox 394">
              <a:extLst>
                <a:ext uri="{FF2B5EF4-FFF2-40B4-BE49-F238E27FC236}">
                  <a16:creationId xmlns:a16="http://schemas.microsoft.com/office/drawing/2014/main" id="{C76C3E31-6BDD-4FAC-8669-39254112A121}"/>
                </a:ext>
                <a:ext uri="{C183D7F6-B498-43B3-948B-1728B52AA6E4}">
                  <adec:decorative xmlns:adec="http://schemas.microsoft.com/office/drawing/2017/decorative" val="1"/>
                </a:ext>
              </a:extLst>
            </p:cNvPr>
            <p:cNvSpPr txBox="1"/>
            <p:nvPr/>
          </p:nvSpPr>
          <p:spPr>
            <a:xfrm>
              <a:off x="1226484" y="4701898"/>
              <a:ext cx="14890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kubectl CLI</a:t>
              </a:r>
            </a:p>
          </p:txBody>
        </p:sp>
        <p:cxnSp>
          <p:nvCxnSpPr>
            <p:cNvPr id="397" name="Straight Arrow Connector 396">
              <a:extLst>
                <a:ext uri="{FF2B5EF4-FFF2-40B4-BE49-F238E27FC236}">
                  <a16:creationId xmlns:a16="http://schemas.microsoft.com/office/drawing/2014/main" id="{E0165A8D-D205-48C2-9D11-F071CF3C93AF}"/>
                </a:ext>
                <a:ext uri="{C183D7F6-B498-43B3-948B-1728B52AA6E4}">
                  <adec:decorative xmlns:adec="http://schemas.microsoft.com/office/drawing/2017/decorative" val="1"/>
                </a:ext>
              </a:extLst>
            </p:cNvPr>
            <p:cNvCxnSpPr>
              <a:cxnSpLocks/>
            </p:cNvCxnSpPr>
            <p:nvPr/>
          </p:nvCxnSpPr>
          <p:spPr>
            <a:xfrm>
              <a:off x="1776929" y="4978897"/>
              <a:ext cx="0" cy="290288"/>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02462EAE-C2DE-478D-A2E8-717111C4FE4E}"/>
                </a:ext>
                <a:ext uri="{C183D7F6-B498-43B3-948B-1728B52AA6E4}">
                  <adec:decorative xmlns:adec="http://schemas.microsoft.com/office/drawing/2017/decorative" val="1"/>
                </a:ext>
              </a:extLst>
            </p:cNvPr>
            <p:cNvCxnSpPr>
              <a:cxnSpLocks/>
            </p:cNvCxnSpPr>
            <p:nvPr/>
          </p:nvCxnSpPr>
          <p:spPr>
            <a:xfrm flipH="1">
              <a:off x="1035084" y="1672496"/>
              <a:ext cx="0" cy="3596689"/>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02" name="TextBox 401">
              <a:extLst>
                <a:ext uri="{FF2B5EF4-FFF2-40B4-BE49-F238E27FC236}">
                  <a16:creationId xmlns:a16="http://schemas.microsoft.com/office/drawing/2014/main" id="{C9A63D30-C074-48F2-9C5E-930E2FED691F}"/>
                </a:ext>
                <a:ext uri="{C183D7F6-B498-43B3-948B-1728B52AA6E4}">
                  <adec:decorative xmlns:adec="http://schemas.microsoft.com/office/drawing/2017/decorative" val="1"/>
                </a:ext>
              </a:extLst>
            </p:cNvPr>
            <p:cNvSpPr txBox="1"/>
            <p:nvPr/>
          </p:nvSpPr>
          <p:spPr>
            <a:xfrm>
              <a:off x="829945" y="5351894"/>
              <a:ext cx="1495178" cy="836556"/>
            </a:xfrm>
            <a:prstGeom prst="rect">
              <a:avLst/>
            </a:prstGeom>
            <a:solidFill>
              <a:srgbClr val="000000"/>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Kubernetes API</a:t>
              </a:r>
            </a:p>
          </p:txBody>
        </p:sp>
      </p:grpSp>
      <p:cxnSp>
        <p:nvCxnSpPr>
          <p:cNvPr id="401" name="Straight Arrow Connector 400">
            <a:extLst>
              <a:ext uri="{FF2B5EF4-FFF2-40B4-BE49-F238E27FC236}">
                <a16:creationId xmlns:a16="http://schemas.microsoft.com/office/drawing/2014/main" id="{2E0625AD-7DE3-48D4-BD4C-628BE6D4F6ED}"/>
              </a:ext>
              <a:ext uri="{C183D7F6-B498-43B3-948B-1728B52AA6E4}">
                <adec:decorative xmlns:adec="http://schemas.microsoft.com/office/drawing/2017/decorative" val="1"/>
              </a:ext>
            </a:extLst>
          </p:cNvPr>
          <p:cNvCxnSpPr>
            <a:cxnSpLocks/>
          </p:cNvCxnSpPr>
          <p:nvPr/>
        </p:nvCxnSpPr>
        <p:spPr>
          <a:xfrm>
            <a:off x="8403044" y="1962658"/>
            <a:ext cx="0" cy="31376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4" name="Group 403" descr="Microsoft Container Registry is divided to another Microsoft Container Registry.">
            <a:extLst>
              <a:ext uri="{FF2B5EF4-FFF2-40B4-BE49-F238E27FC236}">
                <a16:creationId xmlns:a16="http://schemas.microsoft.com/office/drawing/2014/main" id="{C0B71145-5568-4F0D-A828-AD343F3C6D82}"/>
              </a:ext>
              <a:ext uri="{C183D7F6-B498-43B3-948B-1728B52AA6E4}">
                <adec:decorative xmlns:adec="http://schemas.microsoft.com/office/drawing/2017/decorative" val="0"/>
              </a:ext>
            </a:extLst>
          </p:cNvPr>
          <p:cNvGrpSpPr/>
          <p:nvPr/>
        </p:nvGrpSpPr>
        <p:grpSpPr>
          <a:xfrm>
            <a:off x="8226298" y="2322919"/>
            <a:ext cx="317500" cy="339125"/>
            <a:chOff x="7745573" y="2353312"/>
            <a:chExt cx="739862" cy="739841"/>
          </a:xfrm>
          <a:solidFill>
            <a:schemeClr val="accent1"/>
          </a:solidFill>
        </p:grpSpPr>
        <p:grpSp>
          <p:nvGrpSpPr>
            <p:cNvPr id="405" name="Graphic 192">
              <a:extLst>
                <a:ext uri="{FF2B5EF4-FFF2-40B4-BE49-F238E27FC236}">
                  <a16:creationId xmlns:a16="http://schemas.microsoft.com/office/drawing/2014/main" id="{6DC3560B-EF0D-4A4C-ACD5-AC0B481418A0}"/>
                </a:ext>
              </a:extLst>
            </p:cNvPr>
            <p:cNvGrpSpPr/>
            <p:nvPr/>
          </p:nvGrpSpPr>
          <p:grpSpPr>
            <a:xfrm>
              <a:off x="7858707" y="2457203"/>
              <a:ext cx="502716" cy="520052"/>
              <a:chOff x="8967037" y="-894836"/>
              <a:chExt cx="1514449" cy="1566672"/>
            </a:xfrm>
            <a:grpFill/>
          </p:grpSpPr>
          <p:sp>
            <p:nvSpPr>
              <p:cNvPr id="410" name="Freeform 19">
                <a:extLst>
                  <a:ext uri="{FF2B5EF4-FFF2-40B4-BE49-F238E27FC236}">
                    <a16:creationId xmlns:a16="http://schemas.microsoft.com/office/drawing/2014/main" id="{E773434E-924C-43BE-8AF4-A9D5F0EC1734}"/>
                  </a:ext>
                  <a:ext uri="{C183D7F6-B498-43B3-948B-1728B52AA6E4}">
                    <adec:decorative xmlns:adec="http://schemas.microsoft.com/office/drawing/2017/decorative" val="1"/>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1" name="Freeform 20">
                <a:extLst>
                  <a:ext uri="{FF2B5EF4-FFF2-40B4-BE49-F238E27FC236}">
                    <a16:creationId xmlns:a16="http://schemas.microsoft.com/office/drawing/2014/main" id="{5454F58A-42B8-4D75-A353-40A76093066B}"/>
                  </a:ext>
                  <a:ext uri="{C183D7F6-B498-43B3-948B-1728B52AA6E4}">
                    <adec:decorative xmlns:adec="http://schemas.microsoft.com/office/drawing/2017/decorative" val="1"/>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21">
                <a:extLst>
                  <a:ext uri="{FF2B5EF4-FFF2-40B4-BE49-F238E27FC236}">
                    <a16:creationId xmlns:a16="http://schemas.microsoft.com/office/drawing/2014/main" id="{B2EBFB94-C5A5-4048-9F05-61097E96E6AA}"/>
                  </a:ext>
                  <a:ext uri="{C183D7F6-B498-43B3-948B-1728B52AA6E4}">
                    <adec:decorative xmlns:adec="http://schemas.microsoft.com/office/drawing/2017/decorative" val="1"/>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24">
                <a:extLst>
                  <a:ext uri="{FF2B5EF4-FFF2-40B4-BE49-F238E27FC236}">
                    <a16:creationId xmlns:a16="http://schemas.microsoft.com/office/drawing/2014/main" id="{4474C3F3-86E5-4524-8FC2-5F64F94A917A}"/>
                  </a:ext>
                  <a:ext uri="{C183D7F6-B498-43B3-948B-1728B52AA6E4}">
                    <adec:decorative xmlns:adec="http://schemas.microsoft.com/office/drawing/2017/decorative" val="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06" name="Freeform: Shape 166">
              <a:extLst>
                <a:ext uri="{FF2B5EF4-FFF2-40B4-BE49-F238E27FC236}">
                  <a16:creationId xmlns:a16="http://schemas.microsoft.com/office/drawing/2014/main" id="{BDD644F3-3FAD-4FB4-B4D4-A951CF6FBD2F}"/>
                </a:ext>
                <a:ext uri="{C183D7F6-B498-43B3-948B-1728B52AA6E4}">
                  <adec:decorative xmlns:adec="http://schemas.microsoft.com/office/drawing/2017/decorative" val="1"/>
                </a:ext>
              </a:extLst>
            </p:cNvPr>
            <p:cNvSpPr/>
            <p:nvPr/>
          </p:nvSpPr>
          <p:spPr>
            <a:xfrm>
              <a:off x="7745610" y="2353312"/>
              <a:ext cx="161832" cy="161869"/>
            </a:xfrm>
            <a:custGeom>
              <a:avLst/>
              <a:gdLst>
                <a:gd name="connsiteX0" fmla="*/ 0 w 109598"/>
                <a:gd name="connsiteY0" fmla="*/ 0 h 109623"/>
                <a:gd name="connsiteX1" fmla="*/ 109598 w 109598"/>
                <a:gd name="connsiteY1" fmla="*/ 0 h 109623"/>
                <a:gd name="connsiteX2" fmla="*/ 109598 w 109598"/>
                <a:gd name="connsiteY2" fmla="*/ 31315 h 109623"/>
                <a:gd name="connsiteX3" fmla="*/ 31328 w 109598"/>
                <a:gd name="connsiteY3" fmla="*/ 31315 h 109623"/>
                <a:gd name="connsiteX4" fmla="*/ 31328 w 109598"/>
                <a:gd name="connsiteY4" fmla="*/ 109623 h 109623"/>
                <a:gd name="connsiteX5" fmla="*/ 14 w 109598"/>
                <a:gd name="connsiteY5" fmla="*/ 109623 h 109623"/>
                <a:gd name="connsiteX6" fmla="*/ 14 w 109598"/>
                <a:gd name="connsiteY6" fmla="*/ 31315 h 109623"/>
                <a:gd name="connsiteX7" fmla="*/ 0 w 109598"/>
                <a:gd name="connsiteY7" fmla="*/ 31315 h 1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23">
                  <a:moveTo>
                    <a:pt x="0" y="0"/>
                  </a:moveTo>
                  <a:lnTo>
                    <a:pt x="109598" y="0"/>
                  </a:lnTo>
                  <a:lnTo>
                    <a:pt x="109598" y="31315"/>
                  </a:lnTo>
                  <a:lnTo>
                    <a:pt x="31328" y="31315"/>
                  </a:lnTo>
                  <a:lnTo>
                    <a:pt x="31328" y="109623"/>
                  </a:lnTo>
                  <a:lnTo>
                    <a:pt x="14" y="109623"/>
                  </a:lnTo>
                  <a:lnTo>
                    <a:pt x="14"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Shape 169">
              <a:extLst>
                <a:ext uri="{FF2B5EF4-FFF2-40B4-BE49-F238E27FC236}">
                  <a16:creationId xmlns:a16="http://schemas.microsoft.com/office/drawing/2014/main" id="{E867F634-818C-4ECF-9440-5C3D1967F715}"/>
                </a:ext>
                <a:ext uri="{C183D7F6-B498-43B3-948B-1728B52AA6E4}">
                  <adec:decorative xmlns:adec="http://schemas.microsoft.com/office/drawing/2017/decorative" val="1"/>
                </a:ext>
              </a:extLst>
            </p:cNvPr>
            <p:cNvSpPr/>
            <p:nvPr/>
          </p:nvSpPr>
          <p:spPr>
            <a:xfrm>
              <a:off x="7745573" y="2931305"/>
              <a:ext cx="161869" cy="161832"/>
            </a:xfrm>
            <a:custGeom>
              <a:avLst/>
              <a:gdLst>
                <a:gd name="connsiteX0" fmla="*/ 0 w 109623"/>
                <a:gd name="connsiteY0" fmla="*/ 0 h 109598"/>
                <a:gd name="connsiteX1" fmla="*/ 31315 w 109623"/>
                <a:gd name="connsiteY1" fmla="*/ 0 h 109598"/>
                <a:gd name="connsiteX2" fmla="*/ 31315 w 109623"/>
                <a:gd name="connsiteY2" fmla="*/ 78270 h 109598"/>
                <a:gd name="connsiteX3" fmla="*/ 109623 w 109623"/>
                <a:gd name="connsiteY3" fmla="*/ 78270 h 109598"/>
                <a:gd name="connsiteX4" fmla="*/ 109623 w 109623"/>
                <a:gd name="connsiteY4" fmla="*/ 109585 h 109598"/>
                <a:gd name="connsiteX5" fmla="*/ 31315 w 109623"/>
                <a:gd name="connsiteY5" fmla="*/ 109585 h 109598"/>
                <a:gd name="connsiteX6" fmla="*/ 31315 w 109623"/>
                <a:gd name="connsiteY6" fmla="*/ 109598 h 109598"/>
                <a:gd name="connsiteX7" fmla="*/ 0 w 109623"/>
                <a:gd name="connsiteY7" fmla="*/ 109598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23" h="109598">
                  <a:moveTo>
                    <a:pt x="0" y="0"/>
                  </a:moveTo>
                  <a:lnTo>
                    <a:pt x="31315" y="0"/>
                  </a:lnTo>
                  <a:lnTo>
                    <a:pt x="31315" y="78270"/>
                  </a:lnTo>
                  <a:lnTo>
                    <a:pt x="109623" y="78270"/>
                  </a:lnTo>
                  <a:lnTo>
                    <a:pt x="109623" y="109585"/>
                  </a:lnTo>
                  <a:lnTo>
                    <a:pt x="31315" y="109585"/>
                  </a:lnTo>
                  <a:lnTo>
                    <a:pt x="31315" y="109598"/>
                  </a:lnTo>
                  <a:lnTo>
                    <a:pt x="0" y="1095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167">
              <a:extLst>
                <a:ext uri="{FF2B5EF4-FFF2-40B4-BE49-F238E27FC236}">
                  <a16:creationId xmlns:a16="http://schemas.microsoft.com/office/drawing/2014/main" id="{557D8F88-63CB-41B5-846D-BF8E2201FF28}"/>
                </a:ext>
                <a:ext uri="{C183D7F6-B498-43B3-948B-1728B52AA6E4}">
                  <adec:decorative xmlns:adec="http://schemas.microsoft.com/office/drawing/2017/decorative" val="1"/>
                </a:ext>
              </a:extLst>
            </p:cNvPr>
            <p:cNvSpPr/>
            <p:nvPr/>
          </p:nvSpPr>
          <p:spPr>
            <a:xfrm>
              <a:off x="8323582" y="2353312"/>
              <a:ext cx="161832" cy="161853"/>
            </a:xfrm>
            <a:custGeom>
              <a:avLst/>
              <a:gdLst>
                <a:gd name="connsiteX0" fmla="*/ 0 w 109598"/>
                <a:gd name="connsiteY0" fmla="*/ 0 h 109612"/>
                <a:gd name="connsiteX1" fmla="*/ 109598 w 109598"/>
                <a:gd name="connsiteY1" fmla="*/ 0 h 109612"/>
                <a:gd name="connsiteX2" fmla="*/ 109598 w 109598"/>
                <a:gd name="connsiteY2" fmla="*/ 31315 h 109612"/>
                <a:gd name="connsiteX3" fmla="*/ 109575 w 109598"/>
                <a:gd name="connsiteY3" fmla="*/ 31315 h 109612"/>
                <a:gd name="connsiteX4" fmla="*/ 109575 w 109598"/>
                <a:gd name="connsiteY4" fmla="*/ 109612 h 109612"/>
                <a:gd name="connsiteX5" fmla="*/ 78260 w 109598"/>
                <a:gd name="connsiteY5" fmla="*/ 109612 h 109612"/>
                <a:gd name="connsiteX6" fmla="*/ 78260 w 109598"/>
                <a:gd name="connsiteY6" fmla="*/ 31315 h 109612"/>
                <a:gd name="connsiteX7" fmla="*/ 0 w 109598"/>
                <a:gd name="connsiteY7" fmla="*/ 31315 h 10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598" h="109612">
                  <a:moveTo>
                    <a:pt x="0" y="0"/>
                  </a:moveTo>
                  <a:lnTo>
                    <a:pt x="109598" y="0"/>
                  </a:lnTo>
                  <a:lnTo>
                    <a:pt x="109598" y="31315"/>
                  </a:lnTo>
                  <a:lnTo>
                    <a:pt x="109575" y="31315"/>
                  </a:lnTo>
                  <a:lnTo>
                    <a:pt x="109575" y="109612"/>
                  </a:lnTo>
                  <a:lnTo>
                    <a:pt x="78260" y="109612"/>
                  </a:lnTo>
                  <a:lnTo>
                    <a:pt x="78260" y="31315"/>
                  </a:lnTo>
                  <a:lnTo>
                    <a:pt x="0" y="3131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168">
              <a:extLst>
                <a:ext uri="{FF2B5EF4-FFF2-40B4-BE49-F238E27FC236}">
                  <a16:creationId xmlns:a16="http://schemas.microsoft.com/office/drawing/2014/main" id="{5334AFAC-CAEA-4DF5-A2FD-02532EC6214B}"/>
                </a:ext>
                <a:ext uri="{C183D7F6-B498-43B3-948B-1728B52AA6E4}">
                  <adec:decorative xmlns:adec="http://schemas.microsoft.com/office/drawing/2017/decorative" val="1"/>
                </a:ext>
              </a:extLst>
            </p:cNvPr>
            <p:cNvSpPr/>
            <p:nvPr/>
          </p:nvSpPr>
          <p:spPr>
            <a:xfrm>
              <a:off x="8323582" y="2931321"/>
              <a:ext cx="161853" cy="161832"/>
            </a:xfrm>
            <a:custGeom>
              <a:avLst/>
              <a:gdLst>
                <a:gd name="connsiteX0" fmla="*/ 78298 w 109612"/>
                <a:gd name="connsiteY0" fmla="*/ 0 h 109598"/>
                <a:gd name="connsiteX1" fmla="*/ 109612 w 109612"/>
                <a:gd name="connsiteY1" fmla="*/ 0 h 109598"/>
                <a:gd name="connsiteX2" fmla="*/ 109612 w 109612"/>
                <a:gd name="connsiteY2" fmla="*/ 109598 h 109598"/>
                <a:gd name="connsiteX3" fmla="*/ 78298 w 109612"/>
                <a:gd name="connsiteY3" fmla="*/ 109598 h 109598"/>
                <a:gd name="connsiteX4" fmla="*/ 78298 w 109612"/>
                <a:gd name="connsiteY4" fmla="*/ 109574 h 109598"/>
                <a:gd name="connsiteX5" fmla="*/ 0 w 109612"/>
                <a:gd name="connsiteY5" fmla="*/ 109574 h 109598"/>
                <a:gd name="connsiteX6" fmla="*/ 0 w 109612"/>
                <a:gd name="connsiteY6" fmla="*/ 78259 h 109598"/>
                <a:gd name="connsiteX7" fmla="*/ 78298 w 109612"/>
                <a:gd name="connsiteY7" fmla="*/ 78259 h 1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612" h="109598">
                  <a:moveTo>
                    <a:pt x="78298" y="0"/>
                  </a:moveTo>
                  <a:lnTo>
                    <a:pt x="109612" y="0"/>
                  </a:lnTo>
                  <a:lnTo>
                    <a:pt x="109612" y="109598"/>
                  </a:lnTo>
                  <a:lnTo>
                    <a:pt x="78298" y="109598"/>
                  </a:lnTo>
                  <a:lnTo>
                    <a:pt x="78298" y="109574"/>
                  </a:lnTo>
                  <a:lnTo>
                    <a:pt x="0" y="109574"/>
                  </a:lnTo>
                  <a:lnTo>
                    <a:pt x="0" y="78259"/>
                  </a:lnTo>
                  <a:lnTo>
                    <a:pt x="78298" y="782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5" name="Rectangle 224">
            <a:extLst>
              <a:ext uri="{FF2B5EF4-FFF2-40B4-BE49-F238E27FC236}">
                <a16:creationId xmlns:a16="http://schemas.microsoft.com/office/drawing/2014/main" id="{BF39CDB6-6519-4F3C-BAAF-A8730064359B}"/>
              </a:ext>
              <a:ext uri="{C183D7F6-B498-43B3-948B-1728B52AA6E4}">
                <adec:decorative xmlns:adec="http://schemas.microsoft.com/office/drawing/2017/decorative" val="1"/>
              </a:ext>
            </a:extLst>
          </p:cNvPr>
          <p:cNvSpPr/>
          <p:nvPr/>
        </p:nvSpPr>
        <p:spPr>
          <a:xfrm>
            <a:off x="2548826" y="3259867"/>
            <a:ext cx="8102184" cy="8274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
        <p:nvSpPr>
          <p:cNvPr id="226" name="Rectangle 225">
            <a:extLst>
              <a:ext uri="{FF2B5EF4-FFF2-40B4-BE49-F238E27FC236}">
                <a16:creationId xmlns:a16="http://schemas.microsoft.com/office/drawing/2014/main" id="{1B958C15-9677-495B-A5FF-4C50D75DDA40}"/>
              </a:ext>
              <a:ext uri="{C183D7F6-B498-43B3-948B-1728B52AA6E4}">
                <adec:decorative xmlns:adec="http://schemas.microsoft.com/office/drawing/2017/decorative" val="1"/>
              </a:ext>
            </a:extLst>
          </p:cNvPr>
          <p:cNvSpPr/>
          <p:nvPr/>
        </p:nvSpPr>
        <p:spPr>
          <a:xfrm>
            <a:off x="7541527" y="3393334"/>
            <a:ext cx="1363579"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p:txBody>
      </p:sp>
      <p:sp>
        <p:nvSpPr>
          <p:cNvPr id="227" name="Rectangle 226">
            <a:extLst>
              <a:ext uri="{FF2B5EF4-FFF2-40B4-BE49-F238E27FC236}">
                <a16:creationId xmlns:a16="http://schemas.microsoft.com/office/drawing/2014/main" id="{B46EE72A-6817-49DF-A3F3-743A380D2A92}"/>
              </a:ext>
              <a:ext uri="{C183D7F6-B498-43B3-948B-1728B52AA6E4}">
                <adec:decorative xmlns:adec="http://schemas.microsoft.com/office/drawing/2017/decorative" val="1"/>
              </a:ext>
            </a:extLst>
          </p:cNvPr>
          <p:cNvSpPr/>
          <p:nvPr/>
        </p:nvSpPr>
        <p:spPr>
          <a:xfrm>
            <a:off x="5934842" y="3404521"/>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logs </a:t>
            </a:r>
          </a:p>
        </p:txBody>
      </p:sp>
      <p:sp>
        <p:nvSpPr>
          <p:cNvPr id="228" name="Rectangle 227">
            <a:extLst>
              <a:ext uri="{FF2B5EF4-FFF2-40B4-BE49-F238E27FC236}">
                <a16:creationId xmlns:a16="http://schemas.microsoft.com/office/drawing/2014/main" id="{BDB32536-CC2F-4FFC-9AA6-05630E93E6E2}"/>
              </a:ext>
              <a:ext uri="{C183D7F6-B498-43B3-948B-1728B52AA6E4}">
                <adec:decorative xmlns:adec="http://schemas.microsoft.com/office/drawing/2017/decorative" val="1"/>
              </a:ext>
            </a:extLst>
          </p:cNvPr>
          <p:cNvSpPr/>
          <p:nvPr/>
        </p:nvSpPr>
        <p:spPr>
          <a:xfrm>
            <a:off x="2707496" y="3715435"/>
            <a:ext cx="1460864"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Controller</a:t>
            </a:r>
          </a:p>
        </p:txBody>
      </p:sp>
      <p:sp>
        <p:nvSpPr>
          <p:cNvPr id="241" name="Rectangle 240">
            <a:extLst>
              <a:ext uri="{FF2B5EF4-FFF2-40B4-BE49-F238E27FC236}">
                <a16:creationId xmlns:a16="http://schemas.microsoft.com/office/drawing/2014/main" id="{8239E1B3-FA68-4386-8D6D-1B57319C06BA}"/>
              </a:ext>
              <a:ext uri="{C183D7F6-B498-43B3-948B-1728B52AA6E4}">
                <adec:decorative xmlns:adec="http://schemas.microsoft.com/office/drawing/2017/decorative" val="1"/>
              </a:ext>
            </a:extLst>
          </p:cNvPr>
          <p:cNvSpPr/>
          <p:nvPr/>
        </p:nvSpPr>
        <p:spPr>
          <a:xfrm>
            <a:off x="4317886" y="3716944"/>
            <a:ext cx="1460864" cy="2447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sp>
        <p:nvSpPr>
          <p:cNvPr id="249" name="Rectangle 248">
            <a:extLst>
              <a:ext uri="{FF2B5EF4-FFF2-40B4-BE49-F238E27FC236}">
                <a16:creationId xmlns:a16="http://schemas.microsoft.com/office/drawing/2014/main" id="{141E0A86-94F6-4B23-BFCF-3CCF9F5254CF}"/>
              </a:ext>
              <a:ext uri="{C183D7F6-B498-43B3-948B-1728B52AA6E4}">
                <adec:decorative xmlns:adec="http://schemas.microsoft.com/office/drawing/2017/decorative" val="1"/>
              </a:ext>
            </a:extLst>
          </p:cNvPr>
          <p:cNvSpPr/>
          <p:nvPr/>
        </p:nvSpPr>
        <p:spPr>
          <a:xfrm>
            <a:off x="5928275" y="3715435"/>
            <a:ext cx="1463093"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HA/DR</a:t>
            </a:r>
          </a:p>
        </p:txBody>
      </p:sp>
      <p:sp>
        <p:nvSpPr>
          <p:cNvPr id="250" name="Rectangle 249">
            <a:extLst>
              <a:ext uri="{FF2B5EF4-FFF2-40B4-BE49-F238E27FC236}">
                <a16:creationId xmlns:a16="http://schemas.microsoft.com/office/drawing/2014/main" id="{A3A79D7F-7F3C-4256-B4C4-37A565A7BE5B}"/>
              </a:ext>
              <a:ext uri="{C183D7F6-B498-43B3-948B-1728B52AA6E4}">
                <adec:decorative xmlns:adec="http://schemas.microsoft.com/office/drawing/2017/decorative" val="1"/>
              </a:ext>
            </a:extLst>
          </p:cNvPr>
          <p:cNvSpPr/>
          <p:nvPr/>
        </p:nvSpPr>
        <p:spPr>
          <a:xfrm>
            <a:off x="7540893" y="3715435"/>
            <a:ext cx="1365250"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Scaling</a:t>
            </a:r>
          </a:p>
        </p:txBody>
      </p:sp>
      <p:sp>
        <p:nvSpPr>
          <p:cNvPr id="251" name="Rectangle 250">
            <a:extLst>
              <a:ext uri="{FF2B5EF4-FFF2-40B4-BE49-F238E27FC236}">
                <a16:creationId xmlns:a16="http://schemas.microsoft.com/office/drawing/2014/main" id="{F4DA8328-0860-4B03-8A9A-554DBAABDEDE}"/>
              </a:ext>
              <a:ext uri="{C183D7F6-B498-43B3-948B-1728B52AA6E4}">
                <adec:decorative xmlns:adec="http://schemas.microsoft.com/office/drawing/2017/decorative" val="1"/>
              </a:ext>
            </a:extLst>
          </p:cNvPr>
          <p:cNvSpPr/>
          <p:nvPr/>
        </p:nvSpPr>
        <p:spPr>
          <a:xfrm>
            <a:off x="9056648" y="3393239"/>
            <a:ext cx="1445485" cy="2458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Patching/updates</a:t>
            </a:r>
          </a:p>
        </p:txBody>
      </p:sp>
      <p:sp>
        <p:nvSpPr>
          <p:cNvPr id="252" name="Rectangle 251">
            <a:extLst>
              <a:ext uri="{FF2B5EF4-FFF2-40B4-BE49-F238E27FC236}">
                <a16:creationId xmlns:a16="http://schemas.microsoft.com/office/drawing/2014/main" id="{B02BAB03-C818-444F-B47D-BF169AFA4E6E}"/>
              </a:ext>
              <a:ext uri="{C183D7F6-B498-43B3-948B-1728B52AA6E4}">
                <adec:decorative xmlns:adec="http://schemas.microsoft.com/office/drawing/2017/decorative" val="1"/>
              </a:ext>
            </a:extLst>
          </p:cNvPr>
          <p:cNvSpPr/>
          <p:nvPr/>
        </p:nvSpPr>
        <p:spPr>
          <a:xfrm>
            <a:off x="9055669" y="3714190"/>
            <a:ext cx="1455651" cy="24622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Provisioning</a:t>
            </a:r>
          </a:p>
        </p:txBody>
      </p:sp>
      <p:grpSp>
        <p:nvGrpSpPr>
          <p:cNvPr id="391" name="Group 390" descr="Azure Arc integration: Resource Inventory, Billing, Logs &amp; Metrics, Backup Retention is connected to Azure. ">
            <a:extLst>
              <a:ext uri="{FF2B5EF4-FFF2-40B4-BE49-F238E27FC236}">
                <a16:creationId xmlns:a16="http://schemas.microsoft.com/office/drawing/2014/main" id="{890A6C18-7994-482C-9A70-5471FAC8D9A2}"/>
              </a:ext>
              <a:ext uri="{C183D7F6-B498-43B3-948B-1728B52AA6E4}">
                <adec:decorative xmlns:adec="http://schemas.microsoft.com/office/drawing/2017/decorative" val="0"/>
              </a:ext>
            </a:extLst>
          </p:cNvPr>
          <p:cNvGrpSpPr/>
          <p:nvPr/>
        </p:nvGrpSpPr>
        <p:grpSpPr>
          <a:xfrm>
            <a:off x="5154721" y="1962658"/>
            <a:ext cx="1323271" cy="1748587"/>
            <a:chOff x="7832947" y="1589983"/>
            <a:chExt cx="1323271" cy="1752777"/>
          </a:xfrm>
        </p:grpSpPr>
        <p:cxnSp>
          <p:nvCxnSpPr>
            <p:cNvPr id="392" name="Straight Arrow Connector 391">
              <a:extLst>
                <a:ext uri="{FF2B5EF4-FFF2-40B4-BE49-F238E27FC236}">
                  <a16:creationId xmlns:a16="http://schemas.microsoft.com/office/drawing/2014/main" id="{5D790316-2C25-42DF-849C-AA3F1D0DC3EB}"/>
                </a:ext>
                <a:ext uri="{C183D7F6-B498-43B3-948B-1728B52AA6E4}">
                  <adec:decorative xmlns:adec="http://schemas.microsoft.com/office/drawing/2017/decorative" val="1"/>
                </a:ext>
              </a:extLst>
            </p:cNvPr>
            <p:cNvCxnSpPr>
              <a:cxnSpLocks/>
            </p:cNvCxnSpPr>
            <p:nvPr/>
          </p:nvCxnSpPr>
          <p:spPr>
            <a:xfrm flipV="1">
              <a:off x="7832947" y="1589983"/>
              <a:ext cx="0" cy="1752777"/>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93" name="TextBox 392">
              <a:extLst>
                <a:ext uri="{FF2B5EF4-FFF2-40B4-BE49-F238E27FC236}">
                  <a16:creationId xmlns:a16="http://schemas.microsoft.com/office/drawing/2014/main" id="{8EADDE89-E043-4871-B38C-4088F2DD8130}"/>
                </a:ext>
                <a:ext uri="{C183D7F6-B498-43B3-948B-1728B52AA6E4}">
                  <adec:decorative xmlns:adec="http://schemas.microsoft.com/office/drawing/2017/decorative" val="1"/>
                </a:ext>
              </a:extLst>
            </p:cNvPr>
            <p:cNvSpPr txBox="1"/>
            <p:nvPr/>
          </p:nvSpPr>
          <p:spPr>
            <a:xfrm>
              <a:off x="7861005" y="1905823"/>
              <a:ext cx="1295213" cy="100781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Resource Inventory</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Billing</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Logs &amp; Metrics</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88" name="Group 387" descr="Azure: Deployments/Actions, Advanced Data Security is connected back to Azure Arc integration.">
            <a:extLst>
              <a:ext uri="{FF2B5EF4-FFF2-40B4-BE49-F238E27FC236}">
                <a16:creationId xmlns:a16="http://schemas.microsoft.com/office/drawing/2014/main" id="{055D5471-8189-4CEA-8CD6-D7A91B97D33E}"/>
              </a:ext>
              <a:ext uri="{C183D7F6-B498-43B3-948B-1728B52AA6E4}">
                <adec:decorative xmlns:adec="http://schemas.microsoft.com/office/drawing/2017/decorative" val="0"/>
              </a:ext>
            </a:extLst>
          </p:cNvPr>
          <p:cNvGrpSpPr/>
          <p:nvPr/>
        </p:nvGrpSpPr>
        <p:grpSpPr>
          <a:xfrm>
            <a:off x="3127753" y="1967172"/>
            <a:ext cx="1546636" cy="1755648"/>
            <a:chOff x="5808943" y="1594497"/>
            <a:chExt cx="1546636" cy="1755648"/>
          </a:xfrm>
        </p:grpSpPr>
        <p:sp>
          <p:nvSpPr>
            <p:cNvPr id="389" name="TextBox 388">
              <a:extLst>
                <a:ext uri="{FF2B5EF4-FFF2-40B4-BE49-F238E27FC236}">
                  <a16:creationId xmlns:a16="http://schemas.microsoft.com/office/drawing/2014/main" id="{165674E9-1804-4518-96F2-6BA965F0B0C5}"/>
                </a:ext>
                <a:ext uri="{C183D7F6-B498-43B3-948B-1728B52AA6E4}">
                  <adec:decorative xmlns:adec="http://schemas.microsoft.com/office/drawing/2017/decorative" val="1"/>
                </a:ext>
              </a:extLst>
            </p:cNvPr>
            <p:cNvSpPr txBox="1"/>
            <p:nvPr/>
          </p:nvSpPr>
          <p:spPr>
            <a:xfrm>
              <a:off x="5808943" y="1902018"/>
              <a:ext cx="1537907" cy="420628"/>
            </a:xfrm>
            <a:prstGeom prst="rect">
              <a:avLst/>
            </a:prstGeom>
            <a:noFill/>
          </p:spPr>
          <p:txBody>
            <a:bodyPr wrap="square" rtlCol="0">
              <a:spAutoFit/>
            </a:bodyPr>
            <a:lstStyle/>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Deployments/Actions</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Advanced Data Security</a:t>
              </a:r>
            </a:p>
          </p:txBody>
        </p:sp>
        <p:cxnSp>
          <p:nvCxnSpPr>
            <p:cNvPr id="390" name="Straight Arrow Connector 389">
              <a:extLst>
                <a:ext uri="{FF2B5EF4-FFF2-40B4-BE49-F238E27FC236}">
                  <a16:creationId xmlns:a16="http://schemas.microsoft.com/office/drawing/2014/main" id="{CCCA9617-2FE7-4663-9E49-F21BAA3FB4F4}"/>
                </a:ext>
                <a:ext uri="{C183D7F6-B498-43B3-948B-1728B52AA6E4}">
                  <adec:decorative xmlns:adec="http://schemas.microsoft.com/office/drawing/2017/decorative" val="1"/>
                </a:ext>
              </a:extLst>
            </p:cNvPr>
            <p:cNvCxnSpPr>
              <a:cxnSpLocks/>
            </p:cNvCxnSpPr>
            <p:nvPr/>
          </p:nvCxnSpPr>
          <p:spPr>
            <a:xfrm>
              <a:off x="7355579" y="1594497"/>
              <a:ext cx="0" cy="1755648"/>
            </a:xfrm>
            <a:prstGeom prst="straightConnector1">
              <a:avLst/>
            </a:prstGeom>
            <a:ln w="1587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441" name="Graphic 440">
            <a:extLst>
              <a:ext uri="{FF2B5EF4-FFF2-40B4-BE49-F238E27FC236}">
                <a16:creationId xmlns:a16="http://schemas.microsoft.com/office/drawing/2014/main" id="{B66EF937-5788-4A6C-A845-BBF43AE6D30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2897" y="2509633"/>
            <a:ext cx="344314" cy="344314"/>
          </a:xfrm>
          <a:prstGeom prst="rect">
            <a:avLst/>
          </a:prstGeom>
        </p:spPr>
      </p:pic>
      <p:cxnSp>
        <p:nvCxnSpPr>
          <p:cNvPr id="195" name="Straight Connector 194">
            <a:extLst>
              <a:ext uri="{FF2B5EF4-FFF2-40B4-BE49-F238E27FC236}">
                <a16:creationId xmlns:a16="http://schemas.microsoft.com/office/drawing/2014/main" id="{C63912D3-CB61-44F3-AF12-AC4220EE35BC}"/>
              </a:ext>
              <a:ext uri="{C183D7F6-B498-43B3-948B-1728B52AA6E4}">
                <adec:decorative xmlns:adec="http://schemas.microsoft.com/office/drawing/2017/decorative" val="1"/>
              </a:ext>
            </a:extLst>
          </p:cNvPr>
          <p:cNvCxnSpPr>
            <a:cxnSpLocks/>
          </p:cNvCxnSpPr>
          <p:nvPr/>
        </p:nvCxnSpPr>
        <p:spPr>
          <a:xfrm>
            <a:off x="8219859" y="4098914"/>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98B5D811-2B6E-46E0-8853-48493CA6B6C8}"/>
              </a:ext>
              <a:ext uri="{C183D7F6-B498-43B3-948B-1728B52AA6E4}">
                <adec:decorative xmlns:adec="http://schemas.microsoft.com/office/drawing/2017/decorative" val="1"/>
              </a:ext>
            </a:extLst>
          </p:cNvPr>
          <p:cNvCxnSpPr>
            <a:cxnSpLocks/>
          </p:cNvCxnSpPr>
          <p:nvPr/>
        </p:nvCxnSpPr>
        <p:spPr>
          <a:xfrm>
            <a:off x="5859305" y="4087787"/>
            <a:ext cx="0"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1AF272F-AFD8-45C4-8325-EE2D02AC20D0}"/>
              </a:ext>
              <a:ext uri="{C183D7F6-B498-43B3-948B-1728B52AA6E4}">
                <adec:decorative xmlns:adec="http://schemas.microsoft.com/office/drawing/2017/decorative" val="1"/>
              </a:ext>
            </a:extLst>
          </p:cNvPr>
          <p:cNvCxnSpPr>
            <a:cxnSpLocks/>
          </p:cNvCxnSpPr>
          <p:nvPr/>
        </p:nvCxnSpPr>
        <p:spPr>
          <a:xfrm flipH="1">
            <a:off x="3460025" y="4087479"/>
            <a:ext cx="1" cy="198226"/>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F96483B-24A2-43ED-B04B-EE2709D0036C}"/>
              </a:ext>
              <a:ext uri="{C183D7F6-B498-43B3-948B-1728B52AA6E4}">
                <adec:decorative xmlns:adec="http://schemas.microsoft.com/office/drawing/2017/decorative" val="1"/>
              </a:ext>
            </a:extLst>
          </p:cNvPr>
          <p:cNvCxnSpPr>
            <a:cxnSpLocks/>
          </p:cNvCxnSpPr>
          <p:nvPr/>
        </p:nvCxnSpPr>
        <p:spPr>
          <a:xfrm>
            <a:off x="9761619" y="4080076"/>
            <a:ext cx="0" cy="210602"/>
          </a:xfrm>
          <a:prstGeom prst="line">
            <a:avLst/>
          </a:prstGeom>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6184AE23-39D4-4CF6-B513-AB94248C2B1A}"/>
              </a:ext>
              <a:ext uri="{C183D7F6-B498-43B3-948B-1728B52AA6E4}">
                <adec:decorative xmlns:adec="http://schemas.microsoft.com/office/drawing/2017/decorative" val="1"/>
              </a:ext>
            </a:extLst>
          </p:cNvPr>
          <p:cNvSpPr/>
          <p:nvPr/>
        </p:nvSpPr>
        <p:spPr>
          <a:xfrm>
            <a:off x="2603439" y="4286014"/>
            <a:ext cx="1671286" cy="9013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7" name="Rectangle 426">
            <a:extLst>
              <a:ext uri="{FF2B5EF4-FFF2-40B4-BE49-F238E27FC236}">
                <a16:creationId xmlns:a16="http://schemas.microsoft.com/office/drawing/2014/main" id="{25A9AF57-26C5-434E-880D-030FB7934B8E}"/>
              </a:ext>
              <a:ext uri="{C183D7F6-B498-43B3-948B-1728B52AA6E4}">
                <adec:decorative xmlns:adec="http://schemas.microsoft.com/office/drawing/2017/decorative" val="1"/>
              </a:ext>
            </a:extLst>
          </p:cNvPr>
          <p:cNvSpPr/>
          <p:nvPr/>
        </p:nvSpPr>
        <p:spPr>
          <a:xfrm>
            <a:off x="2568114" y="4880691"/>
            <a:ext cx="1766089"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PostgreSQL Hyperscale</a:t>
            </a:r>
          </a:p>
        </p:txBody>
      </p:sp>
      <p:sp>
        <p:nvSpPr>
          <p:cNvPr id="438" name="Rectangle 437">
            <a:extLst>
              <a:ext uri="{FF2B5EF4-FFF2-40B4-BE49-F238E27FC236}">
                <a16:creationId xmlns:a16="http://schemas.microsoft.com/office/drawing/2014/main" id="{622B26E5-415B-4C9E-8FF7-3B8B72E1A5A6}"/>
              </a:ext>
              <a:ext uri="{C183D7F6-B498-43B3-948B-1728B52AA6E4}">
                <adec:decorative xmlns:adec="http://schemas.microsoft.com/office/drawing/2017/decorative" val="1"/>
              </a:ext>
            </a:extLst>
          </p:cNvPr>
          <p:cNvSpPr/>
          <p:nvPr/>
        </p:nvSpPr>
        <p:spPr>
          <a:xfrm>
            <a:off x="4463462" y="4286028"/>
            <a:ext cx="2833541" cy="904115"/>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39" name="Rectangle 438">
            <a:extLst>
              <a:ext uri="{FF2B5EF4-FFF2-40B4-BE49-F238E27FC236}">
                <a16:creationId xmlns:a16="http://schemas.microsoft.com/office/drawing/2014/main" id="{574E7D07-45FD-4F80-B859-1A2EBA2FF740}"/>
              </a:ext>
              <a:ext uri="{C183D7F6-B498-43B3-948B-1728B52AA6E4}">
                <adec:decorative xmlns:adec="http://schemas.microsoft.com/office/drawing/2017/decorative" val="1"/>
              </a:ext>
            </a:extLst>
          </p:cNvPr>
          <p:cNvSpPr/>
          <p:nvPr/>
        </p:nvSpPr>
        <p:spPr>
          <a:xfrm>
            <a:off x="4741162" y="4882877"/>
            <a:ext cx="604653"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SQL MI</a:t>
            </a:r>
          </a:p>
        </p:txBody>
      </p:sp>
      <p:sp>
        <p:nvSpPr>
          <p:cNvPr id="440" name="Rectangle 439">
            <a:extLst>
              <a:ext uri="{FF2B5EF4-FFF2-40B4-BE49-F238E27FC236}">
                <a16:creationId xmlns:a16="http://schemas.microsoft.com/office/drawing/2014/main" id="{8E888CF4-11D6-4CB0-B84C-821717AF0EBF}"/>
              </a:ext>
              <a:ext uri="{C183D7F6-B498-43B3-948B-1728B52AA6E4}">
                <adec:decorative xmlns:adec="http://schemas.microsoft.com/office/drawing/2017/decorative" val="1"/>
              </a:ext>
            </a:extLst>
          </p:cNvPr>
          <p:cNvSpPr/>
          <p:nvPr/>
        </p:nvSpPr>
        <p:spPr>
          <a:xfrm>
            <a:off x="5679352" y="4882877"/>
            <a:ext cx="1007007" cy="246221"/>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SQL MI w/ HA</a:t>
            </a:r>
          </a:p>
        </p:txBody>
      </p:sp>
      <p:sp>
        <p:nvSpPr>
          <p:cNvPr id="418" name="Rectangle 417">
            <a:extLst>
              <a:ext uri="{FF2B5EF4-FFF2-40B4-BE49-F238E27FC236}">
                <a16:creationId xmlns:a16="http://schemas.microsoft.com/office/drawing/2014/main" id="{B20CE458-380F-41DC-B280-C3A8BB97B9CE}"/>
              </a:ext>
              <a:ext uri="{C183D7F6-B498-43B3-948B-1728B52AA6E4}">
                <adec:decorative xmlns:adec="http://schemas.microsoft.com/office/drawing/2017/decorative" val="1"/>
              </a:ext>
            </a:extLst>
          </p:cNvPr>
          <p:cNvSpPr/>
          <p:nvPr/>
        </p:nvSpPr>
        <p:spPr>
          <a:xfrm>
            <a:off x="9148162" y="4299249"/>
            <a:ext cx="1321791" cy="901396"/>
          </a:xfrm>
          <a:prstGeom prst="rect">
            <a:avLst/>
          </a:prstGeom>
          <a:solidFill>
            <a:schemeClr val="bg1"/>
          </a:solidFill>
          <a:ln w="12700">
            <a:noFill/>
            <a:prstDash val="solid"/>
            <a:miter lim="800000"/>
          </a:ln>
          <a:effectLst>
            <a:outerShdw blurRad="381000" algn="tl" rotWithShape="0">
              <a:srgbClr val="0078D4">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endParaRPr>
          </a:p>
        </p:txBody>
      </p:sp>
      <p:sp>
        <p:nvSpPr>
          <p:cNvPr id="419" name="Rectangle 418">
            <a:extLst>
              <a:ext uri="{FF2B5EF4-FFF2-40B4-BE49-F238E27FC236}">
                <a16:creationId xmlns:a16="http://schemas.microsoft.com/office/drawing/2014/main" id="{0880DAED-24B8-4D02-9685-CE47683018EC}"/>
              </a:ext>
              <a:ext uri="{C183D7F6-B498-43B3-948B-1728B52AA6E4}">
                <adec:decorative xmlns:adec="http://schemas.microsoft.com/office/drawing/2017/decorative" val="1"/>
              </a:ext>
            </a:extLst>
          </p:cNvPr>
          <p:cNvSpPr/>
          <p:nvPr/>
        </p:nvSpPr>
        <p:spPr>
          <a:xfrm>
            <a:off x="9235171" y="4836419"/>
            <a:ext cx="1199366" cy="40011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Analytics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(Future)</a:t>
            </a:r>
          </a:p>
        </p:txBody>
      </p:sp>
      <p:grpSp>
        <p:nvGrpSpPr>
          <p:cNvPr id="442" name="Group 231">
            <a:extLst>
              <a:ext uri="{FF2B5EF4-FFF2-40B4-BE49-F238E27FC236}">
                <a16:creationId xmlns:a16="http://schemas.microsoft.com/office/drawing/2014/main" id="{BC3E6821-A5A5-49E1-AAB5-CB99FD723279}"/>
              </a:ext>
              <a:ext uri="{C183D7F6-B498-43B3-948B-1728B52AA6E4}">
                <adec:decorative xmlns:adec="http://schemas.microsoft.com/office/drawing/2017/decorative" val="1"/>
              </a:ext>
            </a:extLst>
          </p:cNvPr>
          <p:cNvGrpSpPr>
            <a:grpSpLocks noChangeAspect="1"/>
          </p:cNvGrpSpPr>
          <p:nvPr/>
        </p:nvGrpSpPr>
        <p:grpSpPr bwMode="auto">
          <a:xfrm>
            <a:off x="9576782" y="4419344"/>
            <a:ext cx="431333" cy="431333"/>
            <a:chOff x="4616" y="2783"/>
            <a:chExt cx="312" cy="312"/>
          </a:xfrm>
        </p:grpSpPr>
        <p:sp>
          <p:nvSpPr>
            <p:cNvPr id="443" name="Freeform 232">
              <a:extLst>
                <a:ext uri="{FF2B5EF4-FFF2-40B4-BE49-F238E27FC236}">
                  <a16:creationId xmlns:a16="http://schemas.microsoft.com/office/drawing/2014/main" id="{C9445849-BDED-4DB9-A16A-0F999C15088D}"/>
                </a:ext>
                <a:ext uri="{C183D7F6-B498-43B3-948B-1728B52AA6E4}">
                  <adec:decorative xmlns:adec="http://schemas.microsoft.com/office/drawing/2017/decorative" val="1"/>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4" name="Freeform 233">
              <a:extLst>
                <a:ext uri="{FF2B5EF4-FFF2-40B4-BE49-F238E27FC236}">
                  <a16:creationId xmlns:a16="http://schemas.microsoft.com/office/drawing/2014/main" id="{2C5BF7C1-6009-4598-9D89-842194A81045}"/>
                </a:ext>
                <a:ext uri="{C183D7F6-B498-43B3-948B-1728B52AA6E4}">
                  <adec:decorative xmlns:adec="http://schemas.microsoft.com/office/drawing/2017/decorative" val="1"/>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5" name="Rectangle 234">
              <a:extLst>
                <a:ext uri="{FF2B5EF4-FFF2-40B4-BE49-F238E27FC236}">
                  <a16:creationId xmlns:a16="http://schemas.microsoft.com/office/drawing/2014/main" id="{706828DE-7B21-4367-9B22-DEAB2EA4F381}"/>
                </a:ext>
                <a:ext uri="{C183D7F6-B498-43B3-948B-1728B52AA6E4}">
                  <adec:decorative xmlns:adec="http://schemas.microsoft.com/office/drawing/2017/decorative" val="1"/>
                </a:ext>
              </a:extLst>
            </p:cNvPr>
            <p:cNvSpPr>
              <a:spLocks noChangeArrowheads="1"/>
            </p:cNvSpPr>
            <p:nvPr/>
          </p:nvSpPr>
          <p:spPr bwMode="auto">
            <a:xfrm>
              <a:off x="4742" y="2891"/>
              <a:ext cx="20" cy="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6" name="Rectangle 235">
              <a:extLst>
                <a:ext uri="{FF2B5EF4-FFF2-40B4-BE49-F238E27FC236}">
                  <a16:creationId xmlns:a16="http://schemas.microsoft.com/office/drawing/2014/main" id="{0CDB4C84-F8AC-45E8-849F-EB7F9162CD83}"/>
                </a:ext>
                <a:ext uri="{C183D7F6-B498-43B3-948B-1728B52AA6E4}">
                  <adec:decorative xmlns:adec="http://schemas.microsoft.com/office/drawing/2017/decorative" val="1"/>
                </a:ext>
              </a:extLst>
            </p:cNvPr>
            <p:cNvSpPr>
              <a:spLocks noChangeArrowheads="1"/>
            </p:cNvSpPr>
            <p:nvPr/>
          </p:nvSpPr>
          <p:spPr bwMode="auto">
            <a:xfrm>
              <a:off x="4713" y="2861"/>
              <a:ext cx="20" cy="7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447" name="Rectangle 236">
              <a:extLst>
                <a:ext uri="{FF2B5EF4-FFF2-40B4-BE49-F238E27FC236}">
                  <a16:creationId xmlns:a16="http://schemas.microsoft.com/office/drawing/2014/main" id="{C765FD07-490C-4B69-B3A9-7E6D6A5BC40A}"/>
                </a:ext>
                <a:ext uri="{C183D7F6-B498-43B3-948B-1728B52AA6E4}">
                  <adec:decorative xmlns:adec="http://schemas.microsoft.com/office/drawing/2017/decorative" val="1"/>
                </a:ext>
              </a:extLst>
            </p:cNvPr>
            <p:cNvSpPr>
              <a:spLocks noChangeArrowheads="1"/>
            </p:cNvSpPr>
            <p:nvPr/>
          </p:nvSpPr>
          <p:spPr bwMode="auto">
            <a:xfrm>
              <a:off x="4684" y="2842"/>
              <a:ext cx="19" cy="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grpSp>
      <p:cxnSp>
        <p:nvCxnSpPr>
          <p:cNvPr id="453" name="Straight Arrow Connector 452">
            <a:extLst>
              <a:ext uri="{FF2B5EF4-FFF2-40B4-BE49-F238E27FC236}">
                <a16:creationId xmlns:a16="http://schemas.microsoft.com/office/drawing/2014/main" id="{B55E8B74-A3A9-4D2F-9816-E66401DBCF66}"/>
              </a:ext>
              <a:ext uri="{C183D7F6-B498-43B3-948B-1728B52AA6E4}">
                <adec:decorative xmlns:adec="http://schemas.microsoft.com/office/drawing/2017/decorative" val="1"/>
              </a:ext>
            </a:extLst>
          </p:cNvPr>
          <p:cNvCxnSpPr>
            <a:cxnSpLocks/>
          </p:cNvCxnSpPr>
          <p:nvPr/>
        </p:nvCxnSpPr>
        <p:spPr>
          <a:xfrm flipH="1">
            <a:off x="1397464" y="2489729"/>
            <a:ext cx="0" cy="2779456"/>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B0BB0869-60F8-42A7-B1BD-0EFD54E6292F}"/>
              </a:ext>
              <a:ext uri="{C183D7F6-B498-43B3-948B-1728B52AA6E4}">
                <adec:decorative xmlns:adec="http://schemas.microsoft.com/office/drawing/2017/decorative" val="1"/>
              </a:ext>
            </a:extLst>
          </p:cNvPr>
          <p:cNvCxnSpPr>
            <a:cxnSpLocks/>
          </p:cNvCxnSpPr>
          <p:nvPr/>
        </p:nvCxnSpPr>
        <p:spPr>
          <a:xfrm flipH="1" flipV="1">
            <a:off x="1577534" y="1539317"/>
            <a:ext cx="2963890" cy="24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15" descr="Azure is interconnected to Azure Portal.">
            <a:extLst>
              <a:ext uri="{FF2B5EF4-FFF2-40B4-BE49-F238E27FC236}">
                <a16:creationId xmlns:a16="http://schemas.microsoft.com/office/drawing/2014/main" id="{926F7705-3686-4ACF-A998-77D2044B3C2D}"/>
              </a:ext>
              <a:ext uri="{C183D7F6-B498-43B3-948B-1728B52AA6E4}">
                <adec:decorative xmlns:adec="http://schemas.microsoft.com/office/drawing/2017/decorative" val="0"/>
              </a:ext>
            </a:extLst>
          </p:cNvPr>
          <p:cNvGrpSpPr/>
          <p:nvPr/>
        </p:nvGrpSpPr>
        <p:grpSpPr>
          <a:xfrm>
            <a:off x="730950" y="1158082"/>
            <a:ext cx="3718287" cy="589391"/>
            <a:chOff x="730950" y="1158082"/>
            <a:chExt cx="3718287" cy="589391"/>
          </a:xfrm>
        </p:grpSpPr>
        <p:cxnSp>
          <p:nvCxnSpPr>
            <p:cNvPr id="456" name="Straight Arrow Connector 455">
              <a:extLst>
                <a:ext uri="{FF2B5EF4-FFF2-40B4-BE49-F238E27FC236}">
                  <a16:creationId xmlns:a16="http://schemas.microsoft.com/office/drawing/2014/main" id="{7694ED8D-C87D-469F-BA9D-DB99A4CD346D}"/>
                </a:ext>
                <a:ext uri="{C183D7F6-B498-43B3-948B-1728B52AA6E4}">
                  <adec:decorative xmlns:adec="http://schemas.microsoft.com/office/drawing/2017/decorative" val="1"/>
                </a:ext>
              </a:extLst>
            </p:cNvPr>
            <p:cNvCxnSpPr>
              <a:cxnSpLocks/>
            </p:cNvCxnSpPr>
            <p:nvPr/>
          </p:nvCxnSpPr>
          <p:spPr>
            <a:xfrm flipH="1">
              <a:off x="2148230" y="1745410"/>
              <a:ext cx="2301007" cy="2063"/>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7" name="TextBox 456">
              <a:extLst>
                <a:ext uri="{FF2B5EF4-FFF2-40B4-BE49-F238E27FC236}">
                  <a16:creationId xmlns:a16="http://schemas.microsoft.com/office/drawing/2014/main" id="{A2493562-7A0A-4C8B-B24A-C3462A2A8F00}"/>
                </a:ext>
                <a:ext uri="{C183D7F6-B498-43B3-948B-1728B52AA6E4}">
                  <adec:decorative xmlns:adec="http://schemas.microsoft.com/office/drawing/2017/decorative" val="1"/>
                </a:ext>
              </a:extLst>
            </p:cNvPr>
            <p:cNvSpPr txBox="1"/>
            <p:nvPr/>
          </p:nvSpPr>
          <p:spPr>
            <a:xfrm>
              <a:off x="730950" y="1158082"/>
              <a:ext cx="13656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Portal</a:t>
              </a:r>
            </a:p>
          </p:txBody>
        </p:sp>
      </p:grpSp>
      <p:cxnSp>
        <p:nvCxnSpPr>
          <p:cNvPr id="458" name="Straight Arrow Connector 457">
            <a:extLst>
              <a:ext uri="{FF2B5EF4-FFF2-40B4-BE49-F238E27FC236}">
                <a16:creationId xmlns:a16="http://schemas.microsoft.com/office/drawing/2014/main" id="{A98A6DAA-EA32-4755-B3ED-2D92B64BF9D8}"/>
              </a:ext>
              <a:ext uri="{C183D7F6-B498-43B3-948B-1728B52AA6E4}">
                <adec:decorative xmlns:adec="http://schemas.microsoft.com/office/drawing/2017/decorative" val="1"/>
              </a:ext>
            </a:extLst>
          </p:cNvPr>
          <p:cNvCxnSpPr>
            <a:cxnSpLocks/>
          </p:cNvCxnSpPr>
          <p:nvPr/>
        </p:nvCxnSpPr>
        <p:spPr>
          <a:xfrm flipH="1" flipV="1">
            <a:off x="1730124" y="1326263"/>
            <a:ext cx="2915234" cy="0"/>
          </a:xfrm>
          <a:prstGeom prst="straightConnector1">
            <a:avLst/>
          </a:prstGeom>
          <a:ln w="158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88362C92-CB54-4F46-9D4B-451467CE678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4684" y="1169452"/>
            <a:ext cx="742390" cy="742390"/>
          </a:xfrm>
          <a:prstGeom prst="rect">
            <a:avLst/>
          </a:prstGeom>
        </p:spPr>
      </p:pic>
      <p:pic>
        <p:nvPicPr>
          <p:cNvPr id="200" name="Graphic 199">
            <a:extLst>
              <a:ext uri="{FF2B5EF4-FFF2-40B4-BE49-F238E27FC236}">
                <a16:creationId xmlns:a16="http://schemas.microsoft.com/office/drawing/2014/main" id="{ECFFEB72-5E30-4A6C-8904-979DCE29F12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6250" y="1644303"/>
            <a:ext cx="585216" cy="585216"/>
          </a:xfrm>
          <a:prstGeom prst="rect">
            <a:avLst/>
          </a:prstGeom>
        </p:spPr>
      </p:pic>
      <p:pic>
        <p:nvPicPr>
          <p:cNvPr id="201" name="Graphic 200">
            <a:extLst>
              <a:ext uri="{FF2B5EF4-FFF2-40B4-BE49-F238E27FC236}">
                <a16:creationId xmlns:a16="http://schemas.microsoft.com/office/drawing/2014/main" id="{C5F94B87-E819-40E7-B38B-9FD42C1B067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69672" y="1326263"/>
            <a:ext cx="601494" cy="601494"/>
          </a:xfrm>
          <a:prstGeom prst="rect">
            <a:avLst/>
          </a:prstGeom>
        </p:spPr>
      </p:pic>
      <p:pic>
        <p:nvPicPr>
          <p:cNvPr id="211" name="Graphic 210">
            <a:extLst>
              <a:ext uri="{FF2B5EF4-FFF2-40B4-BE49-F238E27FC236}">
                <a16:creationId xmlns:a16="http://schemas.microsoft.com/office/drawing/2014/main" id="{4A8811C2-0F7B-4F4C-9895-CA139327162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71236" y="4431279"/>
            <a:ext cx="457200" cy="457200"/>
          </a:xfrm>
          <a:prstGeom prst="rect">
            <a:avLst/>
          </a:prstGeom>
        </p:spPr>
      </p:pic>
      <p:pic>
        <p:nvPicPr>
          <p:cNvPr id="212" name="Graphic 211">
            <a:extLst>
              <a:ext uri="{FF2B5EF4-FFF2-40B4-BE49-F238E27FC236}">
                <a16:creationId xmlns:a16="http://schemas.microsoft.com/office/drawing/2014/main" id="{5776351A-2A0A-41CF-9C60-EC9D721D2DC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62493" y="4426851"/>
            <a:ext cx="457200" cy="457200"/>
          </a:xfrm>
          <a:prstGeom prst="rect">
            <a:avLst/>
          </a:prstGeom>
        </p:spPr>
      </p:pic>
      <p:pic>
        <p:nvPicPr>
          <p:cNvPr id="213" name="Graphic 212">
            <a:extLst>
              <a:ext uri="{FF2B5EF4-FFF2-40B4-BE49-F238E27FC236}">
                <a16:creationId xmlns:a16="http://schemas.microsoft.com/office/drawing/2014/main" id="{AF1BD808-C00C-4A76-A91B-39B2D829740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53750" y="4422423"/>
            <a:ext cx="457200" cy="457200"/>
          </a:xfrm>
          <a:prstGeom prst="rect">
            <a:avLst/>
          </a:prstGeom>
        </p:spPr>
      </p:pic>
      <p:pic>
        <p:nvPicPr>
          <p:cNvPr id="214" name="Graphic 213">
            <a:extLst>
              <a:ext uri="{FF2B5EF4-FFF2-40B4-BE49-F238E27FC236}">
                <a16:creationId xmlns:a16="http://schemas.microsoft.com/office/drawing/2014/main" id="{0358130D-1B3E-40B7-8AD0-015F2433387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02007" y="4420524"/>
            <a:ext cx="442618" cy="442618"/>
          </a:xfrm>
          <a:prstGeom prst="rect">
            <a:avLst/>
          </a:prstGeom>
        </p:spPr>
      </p:pic>
      <p:pic>
        <p:nvPicPr>
          <p:cNvPr id="215" name="Graphic 214">
            <a:extLst>
              <a:ext uri="{FF2B5EF4-FFF2-40B4-BE49-F238E27FC236}">
                <a16:creationId xmlns:a16="http://schemas.microsoft.com/office/drawing/2014/main" id="{CAB612C3-7A92-40FC-AD81-93A1F8414E8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9826" y="4391190"/>
            <a:ext cx="482664" cy="482664"/>
          </a:xfrm>
          <a:prstGeom prst="rect">
            <a:avLst/>
          </a:prstGeom>
        </p:spPr>
      </p:pic>
      <p:pic>
        <p:nvPicPr>
          <p:cNvPr id="216" name="Graphic 215">
            <a:extLst>
              <a:ext uri="{FF2B5EF4-FFF2-40B4-BE49-F238E27FC236}">
                <a16:creationId xmlns:a16="http://schemas.microsoft.com/office/drawing/2014/main" id="{E01AC686-60B7-402F-9CA6-D25CB821077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31809" y="4430958"/>
            <a:ext cx="457200" cy="457200"/>
          </a:xfrm>
          <a:prstGeom prst="rect">
            <a:avLst/>
          </a:prstGeom>
        </p:spPr>
      </p:pic>
    </p:spTree>
    <p:extLst>
      <p:ext uri="{BB962C8B-B14F-4D97-AF65-F5344CB8AC3E}">
        <p14:creationId xmlns:p14="http://schemas.microsoft.com/office/powerpoint/2010/main" val="31184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wipe(up)">
                                      <p:cBhvr>
                                        <p:cTn id="12" dur="350"/>
                                        <p:tgtEl>
                                          <p:spTgt spid="401"/>
                                        </p:tgtEl>
                                      </p:cBhvr>
                                    </p:animEffect>
                                  </p:childTnLst>
                                </p:cTn>
                              </p:par>
                              <p:par>
                                <p:cTn id="13" presetID="10" presetClass="entr" presetSubtype="0" fill="hold" nodeType="withEffect">
                                  <p:stCondLst>
                                    <p:cond delay="150"/>
                                  </p:stCondLst>
                                  <p:childTnLst>
                                    <p:set>
                                      <p:cBhvr>
                                        <p:cTn id="14" dur="1" fill="hold">
                                          <p:stCondLst>
                                            <p:cond delay="0"/>
                                          </p:stCondLst>
                                        </p:cTn>
                                        <p:tgtEl>
                                          <p:spTgt spid="404"/>
                                        </p:tgtEl>
                                        <p:attrNameLst>
                                          <p:attrName>style.visibility</p:attrName>
                                        </p:attrNameLst>
                                      </p:cBhvr>
                                      <p:to>
                                        <p:strVal val="visible"/>
                                      </p:to>
                                    </p:set>
                                    <p:animEffect transition="in" filter="fade">
                                      <p:cBhvr>
                                        <p:cTn id="15" dur="500"/>
                                        <p:tgtEl>
                                          <p:spTgt spid="40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91"/>
                                        </p:tgtEl>
                                        <p:attrNameLst>
                                          <p:attrName>style.visibility</p:attrName>
                                        </p:attrNameLst>
                                      </p:cBhvr>
                                      <p:to>
                                        <p:strVal val="visible"/>
                                      </p:to>
                                    </p:set>
                                    <p:animEffect transition="in" filter="wipe(down)">
                                      <p:cBhvr>
                                        <p:cTn id="20" dur="750"/>
                                        <p:tgtEl>
                                          <p:spTgt spid="39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8"/>
                                        </p:tgtEl>
                                        <p:attrNameLst>
                                          <p:attrName>style.visibility</p:attrName>
                                        </p:attrNameLst>
                                      </p:cBhvr>
                                      <p:to>
                                        <p:strVal val="visible"/>
                                      </p:to>
                                    </p:set>
                                    <p:animEffect transition="in" filter="wipe(up)">
                                      <p:cBhvr>
                                        <p:cTn id="25" dur="750"/>
                                        <p:tgtEl>
                                          <p:spTgt spid="388"/>
                                        </p:tgtEl>
                                      </p:cBhvr>
                                    </p:animEffect>
                                  </p:childTnLst>
                                </p:cTn>
                              </p:par>
                              <p:par>
                                <p:cTn id="26" presetID="10" presetClass="entr" presetSubtype="0" fill="hold" nodeType="withEffect">
                                  <p:stCondLst>
                                    <p:cond delay="0"/>
                                  </p:stCondLst>
                                  <p:childTnLst>
                                    <p:set>
                                      <p:cBhvr>
                                        <p:cTn id="27" dur="1" fill="hold">
                                          <p:stCondLst>
                                            <p:cond delay="0"/>
                                          </p:stCondLst>
                                        </p:cTn>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3"/>
                                        </p:tgtEl>
                                        <p:attrNameLst>
                                          <p:attrName>style.visibility</p:attrName>
                                        </p:attrNameLst>
                                      </p:cBhvr>
                                      <p:to>
                                        <p:strVal val="visible"/>
                                      </p:to>
                                    </p:set>
                                    <p:animEffect transition="in" filter="fade">
                                      <p:cBhvr>
                                        <p:cTn id="33" dur="500"/>
                                        <p:tgtEl>
                                          <p:spTgt spid="4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55"/>
                                        </p:tgtEl>
                                        <p:attrNameLst>
                                          <p:attrName>style.visibility</p:attrName>
                                        </p:attrNameLst>
                                      </p:cBhvr>
                                      <p:to>
                                        <p:strVal val="visible"/>
                                      </p:to>
                                    </p:set>
                                    <p:animEffect transition="in" filter="fade">
                                      <p:cBhvr>
                                        <p:cTn id="38" dur="500"/>
                                        <p:tgtEl>
                                          <p:spTgt spid="4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8"/>
                                        </p:tgtEl>
                                        <p:attrNameLst>
                                          <p:attrName>style.visibility</p:attrName>
                                        </p:attrNameLst>
                                      </p:cBhvr>
                                      <p:to>
                                        <p:strVal val="visible"/>
                                      </p:to>
                                    </p:set>
                                    <p:animEffect transition="in" filter="fade">
                                      <p:cBhvr>
                                        <p:cTn id="48"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Elbow Connector 164">
            <a:extLst>
              <a:ext uri="{FF2B5EF4-FFF2-40B4-BE49-F238E27FC236}">
                <a16:creationId xmlns:a16="http://schemas.microsoft.com/office/drawing/2014/main" id="{B4ACB7C7-1611-B042-883B-692A8F1F3D65}"/>
              </a:ext>
              <a:ext uri="{C183D7F6-B498-43B3-948B-1728B52AA6E4}">
                <adec:decorative xmlns:adec="http://schemas.microsoft.com/office/drawing/2017/decorative" val="1"/>
              </a:ext>
            </a:extLst>
          </p:cNvPr>
          <p:cNvCxnSpPr>
            <a:cxnSpLocks/>
            <a:stCxn id="157" idx="2"/>
            <a:endCxn id="135" idx="2"/>
          </p:cNvCxnSpPr>
          <p:nvPr/>
        </p:nvCxnSpPr>
        <p:spPr>
          <a:xfrm rot="5400000" flipH="1">
            <a:off x="2751557" y="-672780"/>
            <a:ext cx="4573283" cy="8331845"/>
          </a:xfrm>
          <a:prstGeom prst="bentConnector3">
            <a:avLst>
              <a:gd name="adj1" fmla="val -4999"/>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0DAF9B64-EDAD-0344-8872-63FE4A5C000B}"/>
              </a:ext>
              <a:ext uri="{C183D7F6-B498-43B3-948B-1728B52AA6E4}">
                <adec:decorative xmlns:adec="http://schemas.microsoft.com/office/drawing/2017/decorative" val="1"/>
              </a:ext>
            </a:extLst>
          </p:cNvPr>
          <p:cNvSpPr/>
          <p:nvPr/>
        </p:nvSpPr>
        <p:spPr bwMode="auto">
          <a:xfrm>
            <a:off x="3641929" y="273668"/>
            <a:ext cx="2581072" cy="550611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8" name="Rectangle 117">
            <a:extLst>
              <a:ext uri="{FF2B5EF4-FFF2-40B4-BE49-F238E27FC236}">
                <a16:creationId xmlns:a16="http://schemas.microsoft.com/office/drawing/2014/main" id="{01DA8AB3-C657-324A-BDD7-629C8456AED9}"/>
              </a:ext>
              <a:ext uri="{C183D7F6-B498-43B3-948B-1728B52AA6E4}">
                <adec:decorative xmlns:adec="http://schemas.microsoft.com/office/drawing/2017/decorative" val="1"/>
              </a:ext>
            </a:extLst>
          </p:cNvPr>
          <p:cNvSpPr/>
          <p:nvPr/>
        </p:nvSpPr>
        <p:spPr bwMode="auto">
          <a:xfrm>
            <a:off x="4647120" y="1456625"/>
            <a:ext cx="7486515" cy="247334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3" name="Rectangle 112">
            <a:extLst>
              <a:ext uri="{FF2B5EF4-FFF2-40B4-BE49-F238E27FC236}">
                <a16:creationId xmlns:a16="http://schemas.microsoft.com/office/drawing/2014/main" id="{56DC5651-44CD-884F-B6F3-1D4F8ADD36D1}"/>
              </a:ext>
              <a:ext uri="{C183D7F6-B498-43B3-948B-1728B52AA6E4}">
                <adec:decorative xmlns:adec="http://schemas.microsoft.com/office/drawing/2017/decorative" val="1"/>
              </a:ext>
            </a:extLst>
          </p:cNvPr>
          <p:cNvSpPr/>
          <p:nvPr/>
        </p:nvSpPr>
        <p:spPr bwMode="auto">
          <a:xfrm>
            <a:off x="4647120" y="528400"/>
            <a:ext cx="7486515" cy="8380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Management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Monitoring | Update | Containers | Backup | Security Center | More…</a:t>
            </a:r>
          </a:p>
        </p:txBody>
      </p:sp>
      <p:grpSp>
        <p:nvGrpSpPr>
          <p:cNvPr id="3" name="Group 2">
            <a:extLst>
              <a:ext uri="{FF2B5EF4-FFF2-40B4-BE49-F238E27FC236}">
                <a16:creationId xmlns:a16="http://schemas.microsoft.com/office/drawing/2014/main" id="{E22FAD7F-D632-4E47-8A8E-FF4B6DE76149}"/>
              </a:ext>
              <a:ext uri="{C183D7F6-B498-43B3-948B-1728B52AA6E4}">
                <adec:decorative xmlns:adec="http://schemas.microsoft.com/office/drawing/2017/decorative" val="1"/>
              </a:ext>
            </a:extLst>
          </p:cNvPr>
          <p:cNvGrpSpPr/>
          <p:nvPr/>
        </p:nvGrpSpPr>
        <p:grpSpPr>
          <a:xfrm>
            <a:off x="6008990" y="1548434"/>
            <a:ext cx="6008453" cy="2001862"/>
            <a:chOff x="4156951" y="2597285"/>
            <a:chExt cx="6008453" cy="2001862"/>
          </a:xfrm>
        </p:grpSpPr>
        <p:sp>
          <p:nvSpPr>
            <p:cNvPr id="114" name="Rectangle 113">
              <a:extLst>
                <a:ext uri="{FF2B5EF4-FFF2-40B4-BE49-F238E27FC236}">
                  <a16:creationId xmlns:a16="http://schemas.microsoft.com/office/drawing/2014/main" id="{4321D308-D2B2-304B-964E-A75F646CC870}"/>
                </a:ext>
              </a:extLst>
            </p:cNvPr>
            <p:cNvSpPr/>
            <p:nvPr/>
          </p:nvSpPr>
          <p:spPr bwMode="auto">
            <a:xfrm>
              <a:off x="4156952" y="2597285"/>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Access and Security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RBAC | MSPs | Subscriptions</a:t>
              </a:r>
              <a:endParaRPr kumimoji="0" lang="en-US" sz="1000" b="0" i="0" u="none" strike="noStrike" kern="1200" cap="none" spc="0" normalizeH="0" baseline="0" noProof="0">
                <a:ln>
                  <a:noFill/>
                </a:ln>
                <a:solidFill>
                  <a:srgbClr val="FFFFFF"/>
                </a:solidFill>
                <a:effectLst/>
                <a:uLnTx/>
                <a:uFillTx/>
                <a:latin typeface="Segoe UI"/>
                <a:ea typeface="+mj-ea"/>
                <a:cs typeface="+mj-cs"/>
              </a:endParaRPr>
            </a:p>
          </p:txBody>
        </p:sp>
        <p:sp>
          <p:nvSpPr>
            <p:cNvPr id="115" name="Rectangle 114">
              <a:extLst>
                <a:ext uri="{FF2B5EF4-FFF2-40B4-BE49-F238E27FC236}">
                  <a16:creationId xmlns:a16="http://schemas.microsoft.com/office/drawing/2014/main" id="{39655D29-71B0-A14E-BE74-A43FD94FC017}"/>
                </a:ext>
              </a:extLst>
            </p:cNvPr>
            <p:cNvSpPr/>
            <p:nvPr/>
          </p:nvSpPr>
          <p:spPr bwMode="auto">
            <a:xfrm>
              <a:off x="7227649" y="2598906"/>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Search | Index | Groups | Tags </a:t>
              </a:r>
            </a:p>
          </p:txBody>
        </p:sp>
        <p:sp>
          <p:nvSpPr>
            <p:cNvPr id="116" name="Rectangle 115">
              <a:extLst>
                <a:ext uri="{FF2B5EF4-FFF2-40B4-BE49-F238E27FC236}">
                  <a16:creationId xmlns:a16="http://schemas.microsoft.com/office/drawing/2014/main" id="{B12E6F5C-6A2E-8947-BD7E-B2C0CB76881D}"/>
                </a:ext>
              </a:extLst>
            </p:cNvPr>
            <p:cNvSpPr/>
            <p:nvPr/>
          </p:nvSpPr>
          <p:spPr bwMode="auto">
            <a:xfrm>
              <a:off x="4156951"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Templates | Extensions</a:t>
              </a:r>
            </a:p>
          </p:txBody>
        </p:sp>
        <p:sp>
          <p:nvSpPr>
            <p:cNvPr id="117" name="Rectangle 116">
              <a:extLst>
                <a:ext uri="{FF2B5EF4-FFF2-40B4-BE49-F238E27FC236}">
                  <a16:creationId xmlns:a16="http://schemas.microsoft.com/office/drawing/2014/main" id="{FDA1B88C-980B-A54E-B1AD-FB49E5DAF4BE}"/>
                </a:ext>
              </a:extLst>
            </p:cNvPr>
            <p:cNvSpPr/>
            <p:nvPr/>
          </p:nvSpPr>
          <p:spPr bwMode="auto">
            <a:xfrm>
              <a:off x="7227649"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Logs | Policy | Blueprints</a:t>
              </a:r>
            </a:p>
          </p:txBody>
        </p:sp>
      </p:grpSp>
      <p:sp>
        <p:nvSpPr>
          <p:cNvPr id="2" name="Rectangle 1">
            <a:extLst>
              <a:ext uri="{FF2B5EF4-FFF2-40B4-BE49-F238E27FC236}">
                <a16:creationId xmlns:a16="http://schemas.microsoft.com/office/drawing/2014/main" id="{401934B0-90FB-7A41-9BB9-F218F65125EE}"/>
              </a:ext>
              <a:ext uri="{C183D7F6-B498-43B3-948B-1728B52AA6E4}">
                <adec:decorative xmlns:adec="http://schemas.microsoft.com/office/drawing/2017/decorative" val="1"/>
              </a:ext>
            </a:extLst>
          </p:cNvPr>
          <p:cNvSpPr/>
          <p:nvPr/>
        </p:nvSpPr>
        <p:spPr>
          <a:xfrm>
            <a:off x="4523901" y="2062348"/>
            <a:ext cx="1491574" cy="97872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(ARM)</a:t>
            </a:r>
          </a:p>
        </p:txBody>
      </p:sp>
      <p:grpSp>
        <p:nvGrpSpPr>
          <p:cNvPr id="122" name="Group 121">
            <a:extLst>
              <a:ext uri="{FF2B5EF4-FFF2-40B4-BE49-F238E27FC236}">
                <a16:creationId xmlns:a16="http://schemas.microsoft.com/office/drawing/2014/main" id="{C3800BC6-83ED-D14B-9813-13FFA59EC086}"/>
              </a:ext>
              <a:ext uri="{C183D7F6-B498-43B3-948B-1728B52AA6E4}">
                <adec:decorative xmlns:adec="http://schemas.microsoft.com/office/drawing/2017/decorative" val="1"/>
              </a:ext>
            </a:extLst>
          </p:cNvPr>
          <p:cNvGrpSpPr/>
          <p:nvPr/>
        </p:nvGrpSpPr>
        <p:grpSpPr>
          <a:xfrm>
            <a:off x="4262998" y="5429407"/>
            <a:ext cx="1338931" cy="256388"/>
            <a:chOff x="8433304" y="2569966"/>
            <a:chExt cx="1685926" cy="311236"/>
          </a:xfrm>
        </p:grpSpPr>
        <p:pic>
          <p:nvPicPr>
            <p:cNvPr id="124" name="Picture 123" descr="A picture containing drawing&#10;&#10;Description automatically generated">
              <a:extLst>
                <a:ext uri="{FF2B5EF4-FFF2-40B4-BE49-F238E27FC236}">
                  <a16:creationId xmlns:a16="http://schemas.microsoft.com/office/drawing/2014/main" id="{00DF28BD-3CBD-6A4E-9010-30CABDCB7AC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25" name="Picture 124" descr="A picture containing drawing&#10;&#10;Description automatically generated">
              <a:extLst>
                <a:ext uri="{FF2B5EF4-FFF2-40B4-BE49-F238E27FC236}">
                  <a16:creationId xmlns:a16="http://schemas.microsoft.com/office/drawing/2014/main" id="{40178F26-D13D-9245-B0C1-346A455296C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8729245" y="2569966"/>
              <a:ext cx="1389985" cy="311236"/>
            </a:xfrm>
            <a:prstGeom prst="rect">
              <a:avLst/>
            </a:prstGeom>
          </p:spPr>
        </p:pic>
      </p:grpSp>
      <p:grpSp>
        <p:nvGrpSpPr>
          <p:cNvPr id="5" name="Group 4">
            <a:extLst>
              <a:ext uri="{FF2B5EF4-FFF2-40B4-BE49-F238E27FC236}">
                <a16:creationId xmlns:a16="http://schemas.microsoft.com/office/drawing/2014/main" id="{8545270A-A9C7-474A-8435-1F3A6A6CBCFD}"/>
              </a:ext>
              <a:ext uri="{C183D7F6-B498-43B3-948B-1728B52AA6E4}">
                <adec:decorative xmlns:adec="http://schemas.microsoft.com/office/drawing/2017/decorative" val="1"/>
              </a:ext>
            </a:extLst>
          </p:cNvPr>
          <p:cNvGrpSpPr/>
          <p:nvPr/>
        </p:nvGrpSpPr>
        <p:grpSpPr>
          <a:xfrm>
            <a:off x="3838777" y="3732321"/>
            <a:ext cx="2187375" cy="1512567"/>
            <a:chOff x="5896472" y="4064623"/>
            <a:chExt cx="2187375" cy="1512567"/>
          </a:xfrm>
        </p:grpSpPr>
        <p:sp>
          <p:nvSpPr>
            <p:cNvPr id="134" name="Rectangle 133">
              <a:extLst>
                <a:ext uri="{FF2B5EF4-FFF2-40B4-BE49-F238E27FC236}">
                  <a16:creationId xmlns:a16="http://schemas.microsoft.com/office/drawing/2014/main" id="{D9230E48-FF4E-C54B-8F28-F0ABFA0DBD8D}"/>
                </a:ext>
              </a:extLst>
            </p:cNvPr>
            <p:cNvSpPr/>
            <p:nvPr/>
          </p:nvSpPr>
          <p:spPr bwMode="auto">
            <a:xfrm>
              <a:off x="5896472" y="4064623"/>
              <a:ext cx="2187375" cy="151256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grpSp>
          <p:nvGrpSpPr>
            <p:cNvPr id="4" name="Group 3">
              <a:extLst>
                <a:ext uri="{FF2B5EF4-FFF2-40B4-BE49-F238E27FC236}">
                  <a16:creationId xmlns:a16="http://schemas.microsoft.com/office/drawing/2014/main" id="{F629B78B-061D-0240-B38F-CA4218A283F3}"/>
                </a:ext>
              </a:extLst>
            </p:cNvPr>
            <p:cNvGrpSpPr/>
            <p:nvPr/>
          </p:nvGrpSpPr>
          <p:grpSpPr>
            <a:xfrm>
              <a:off x="6201601" y="4550635"/>
              <a:ext cx="1633265" cy="877533"/>
              <a:chOff x="6165449" y="5315005"/>
              <a:chExt cx="1633265" cy="877533"/>
            </a:xfrm>
          </p:grpSpPr>
          <p:pic>
            <p:nvPicPr>
              <p:cNvPr id="126" name="Graphic 125">
                <a:extLst>
                  <a:ext uri="{FF2B5EF4-FFF2-40B4-BE49-F238E27FC236}">
                    <a16:creationId xmlns:a16="http://schemas.microsoft.com/office/drawing/2014/main" id="{F0FB636D-537D-B445-864E-528A4638B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5449" y="5354013"/>
                <a:ext cx="365760" cy="365760"/>
              </a:xfrm>
              <a:prstGeom prst="rect">
                <a:avLst/>
              </a:prstGeom>
            </p:spPr>
          </p:pic>
          <p:pic>
            <p:nvPicPr>
              <p:cNvPr id="127" name="Graphic 126">
                <a:extLst>
                  <a:ext uri="{FF2B5EF4-FFF2-40B4-BE49-F238E27FC236}">
                    <a16:creationId xmlns:a16="http://schemas.microsoft.com/office/drawing/2014/main" id="{42C3DEB6-9232-A743-AE4D-F2DD75880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88248" y="5315005"/>
                <a:ext cx="365760" cy="365760"/>
              </a:xfrm>
              <a:prstGeom prst="rect">
                <a:avLst/>
              </a:prstGeom>
            </p:spPr>
          </p:pic>
          <p:pic>
            <p:nvPicPr>
              <p:cNvPr id="128" name="Graphic 127">
                <a:extLst>
                  <a:ext uri="{FF2B5EF4-FFF2-40B4-BE49-F238E27FC236}">
                    <a16:creationId xmlns:a16="http://schemas.microsoft.com/office/drawing/2014/main" id="{399B94B4-4D9C-F84C-866E-200DBCA289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65449" y="5811583"/>
                <a:ext cx="365760" cy="365760"/>
              </a:xfrm>
              <a:prstGeom prst="rect">
                <a:avLst/>
              </a:prstGeom>
            </p:spPr>
          </p:pic>
          <p:pic>
            <p:nvPicPr>
              <p:cNvPr id="129" name="Graphic 128">
                <a:extLst>
                  <a:ext uri="{FF2B5EF4-FFF2-40B4-BE49-F238E27FC236}">
                    <a16:creationId xmlns:a16="http://schemas.microsoft.com/office/drawing/2014/main" id="{C3084536-BB7C-AB41-B601-F5EAA1B41B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11047" y="5811583"/>
                <a:ext cx="365760" cy="365760"/>
              </a:xfrm>
              <a:prstGeom prst="rect">
                <a:avLst/>
              </a:prstGeom>
            </p:spPr>
          </p:pic>
          <p:pic>
            <p:nvPicPr>
              <p:cNvPr id="130" name="Graphic 129">
                <a:extLst>
                  <a:ext uri="{FF2B5EF4-FFF2-40B4-BE49-F238E27FC236}">
                    <a16:creationId xmlns:a16="http://schemas.microsoft.com/office/drawing/2014/main" id="{EC9AE296-7CFC-084D-AD44-C6C443169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8248" y="5811583"/>
                <a:ext cx="365760" cy="365760"/>
              </a:xfrm>
              <a:prstGeom prst="rect">
                <a:avLst/>
              </a:prstGeom>
            </p:spPr>
          </p:pic>
          <p:pic>
            <p:nvPicPr>
              <p:cNvPr id="131" name="Graphic 130">
                <a:extLst>
                  <a:ext uri="{FF2B5EF4-FFF2-40B4-BE49-F238E27FC236}">
                    <a16:creationId xmlns:a16="http://schemas.microsoft.com/office/drawing/2014/main" id="{33F63EF1-0B4A-944A-B3A5-CA3D8190D7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2954" y="5826778"/>
                <a:ext cx="365760" cy="365760"/>
              </a:xfrm>
              <a:prstGeom prst="rect">
                <a:avLst/>
              </a:prstGeom>
            </p:spPr>
          </p:pic>
          <p:pic>
            <p:nvPicPr>
              <p:cNvPr id="132" name="Graphic 131">
                <a:extLst>
                  <a:ext uri="{FF2B5EF4-FFF2-40B4-BE49-F238E27FC236}">
                    <a16:creationId xmlns:a16="http://schemas.microsoft.com/office/drawing/2014/main" id="{6E0F6C0A-8A5E-D947-AD23-6EC153864A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28413" y="5350373"/>
                <a:ext cx="365760" cy="365760"/>
              </a:xfrm>
              <a:prstGeom prst="rect">
                <a:avLst/>
              </a:prstGeom>
            </p:spPr>
          </p:pic>
          <p:pic>
            <p:nvPicPr>
              <p:cNvPr id="133" name="Graphic 132">
                <a:extLst>
                  <a:ext uri="{FF2B5EF4-FFF2-40B4-BE49-F238E27FC236}">
                    <a16:creationId xmlns:a16="http://schemas.microsoft.com/office/drawing/2014/main" id="{CFD15DC9-A60D-7E4F-8244-FCF8DBFDD77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05614" y="5315005"/>
                <a:ext cx="365760" cy="365760"/>
              </a:xfrm>
              <a:prstGeom prst="rect">
                <a:avLst/>
              </a:prstGeom>
            </p:spPr>
          </p:pic>
        </p:grpSp>
      </p:grpSp>
      <p:sp>
        <p:nvSpPr>
          <p:cNvPr id="135" name="Title 134">
            <a:extLst>
              <a:ext uri="{FF2B5EF4-FFF2-40B4-BE49-F238E27FC236}">
                <a16:creationId xmlns:a16="http://schemas.microsoft.com/office/drawing/2014/main" id="{9F647443-9E16-C542-88E9-B5A5E8B0D326}"/>
              </a:ext>
              <a:ext uri="{C183D7F6-B498-43B3-948B-1728B52AA6E4}">
                <adec:decorative xmlns:adec="http://schemas.microsoft.com/office/drawing/2017/decorative" val="1"/>
              </a:ext>
            </a:extLst>
          </p:cNvPr>
          <p:cNvSpPr>
            <a:spLocks noGrp="1"/>
          </p:cNvSpPr>
          <p:nvPr>
            <p:ph type="title" idx="4294967295"/>
          </p:nvPr>
        </p:nvSpPr>
        <p:spPr bwMode="auto">
          <a:xfrm>
            <a:off x="117419" y="114300"/>
            <a:ext cx="1509713" cy="10922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pic>
        <p:nvPicPr>
          <p:cNvPr id="7" name="Graphic 6">
            <a:extLst>
              <a:ext uri="{FF2B5EF4-FFF2-40B4-BE49-F238E27FC236}">
                <a16:creationId xmlns:a16="http://schemas.microsoft.com/office/drawing/2014/main" id="{6AD3B740-1DD3-EA4A-AF60-E5D83D8A48D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3194" y="551363"/>
            <a:ext cx="538164" cy="538164"/>
          </a:xfrm>
          <a:prstGeom prst="rect">
            <a:avLst/>
          </a:prstGeom>
        </p:spPr>
      </p:pic>
      <p:grpSp>
        <p:nvGrpSpPr>
          <p:cNvPr id="12" name="Group 11">
            <a:extLst>
              <a:ext uri="{FF2B5EF4-FFF2-40B4-BE49-F238E27FC236}">
                <a16:creationId xmlns:a16="http://schemas.microsoft.com/office/drawing/2014/main" id="{2051830C-79CA-BD4C-8210-D7EC320AB57A}"/>
              </a:ext>
              <a:ext uri="{C183D7F6-B498-43B3-948B-1728B52AA6E4}">
                <adec:decorative xmlns:adec="http://schemas.microsoft.com/office/drawing/2017/decorative" val="1"/>
              </a:ext>
            </a:extLst>
          </p:cNvPr>
          <p:cNvGrpSpPr/>
          <p:nvPr/>
        </p:nvGrpSpPr>
        <p:grpSpPr>
          <a:xfrm>
            <a:off x="945121" y="1730316"/>
            <a:ext cx="2506223" cy="1923438"/>
            <a:chOff x="702957" y="1941686"/>
            <a:chExt cx="2506223" cy="1923438"/>
          </a:xfrm>
        </p:grpSpPr>
        <p:sp>
          <p:nvSpPr>
            <p:cNvPr id="136" name="Rectangle 135">
              <a:extLst>
                <a:ext uri="{FF2B5EF4-FFF2-40B4-BE49-F238E27FC236}">
                  <a16:creationId xmlns:a16="http://schemas.microsoft.com/office/drawing/2014/main" id="{C6C7BD80-0BB8-A54E-9EA9-506C65A5E14A}"/>
                </a:ext>
              </a:extLst>
            </p:cNvPr>
            <p:cNvSpPr/>
            <p:nvPr/>
          </p:nvSpPr>
          <p:spPr bwMode="auto">
            <a:xfrm>
              <a:off x="702957" y="1941686"/>
              <a:ext cx="2506223" cy="19234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Tools and Experiences</a:t>
              </a:r>
            </a:p>
          </p:txBody>
        </p:sp>
        <p:grpSp>
          <p:nvGrpSpPr>
            <p:cNvPr id="11" name="Group 10">
              <a:extLst>
                <a:ext uri="{FF2B5EF4-FFF2-40B4-BE49-F238E27FC236}">
                  <a16:creationId xmlns:a16="http://schemas.microsoft.com/office/drawing/2014/main" id="{6E6149B0-50CD-DC4B-B5F6-21DE2092F787}"/>
                </a:ext>
              </a:extLst>
            </p:cNvPr>
            <p:cNvGrpSpPr/>
            <p:nvPr/>
          </p:nvGrpSpPr>
          <p:grpSpPr>
            <a:xfrm>
              <a:off x="822416" y="2447769"/>
              <a:ext cx="2254784" cy="1292055"/>
              <a:chOff x="6704864" y="4282490"/>
              <a:chExt cx="2254784" cy="1292055"/>
            </a:xfrm>
          </p:grpSpPr>
          <p:sp>
            <p:nvSpPr>
              <p:cNvPr id="137" name="Rectangle 136">
                <a:extLst>
                  <a:ext uri="{FF2B5EF4-FFF2-40B4-BE49-F238E27FC236}">
                    <a16:creationId xmlns:a16="http://schemas.microsoft.com/office/drawing/2014/main" id="{12544D86-B8F8-4A4A-89E3-204062A7E5B4}"/>
                  </a:ext>
                </a:extLst>
              </p:cNvPr>
              <p:cNvSpPr/>
              <p:nvPr/>
            </p:nvSpPr>
            <p:spPr bwMode="auto">
              <a:xfrm>
                <a:off x="6704864" y="5300225"/>
                <a:ext cx="2254784"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Marketplace</a:t>
                </a:r>
              </a:p>
            </p:txBody>
          </p:sp>
          <p:sp>
            <p:nvSpPr>
              <p:cNvPr id="8" name="Rectangle 7">
                <a:extLst>
                  <a:ext uri="{FF2B5EF4-FFF2-40B4-BE49-F238E27FC236}">
                    <a16:creationId xmlns:a16="http://schemas.microsoft.com/office/drawing/2014/main" id="{AE3B7842-2F0E-FE40-AFD3-6FA189CFA0B1}"/>
                  </a:ext>
                </a:extLst>
              </p:cNvPr>
              <p:cNvSpPr/>
              <p:nvPr/>
            </p:nvSpPr>
            <p:spPr>
              <a:xfrm>
                <a:off x="6704864"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Portal</a:t>
                </a:r>
              </a:p>
            </p:txBody>
          </p:sp>
          <p:sp>
            <p:nvSpPr>
              <p:cNvPr id="9" name="Rectangle 8">
                <a:extLst>
                  <a:ext uri="{FF2B5EF4-FFF2-40B4-BE49-F238E27FC236}">
                    <a16:creationId xmlns:a16="http://schemas.microsoft.com/office/drawing/2014/main" id="{CF5575CE-6C7D-9A4E-9B30-A24F97AAAAE9}"/>
                  </a:ext>
                </a:extLst>
              </p:cNvPr>
              <p:cNvSpPr/>
              <p:nvPr/>
            </p:nvSpPr>
            <p:spPr>
              <a:xfrm>
                <a:off x="7862368"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PowerShell</a:t>
                </a:r>
              </a:p>
            </p:txBody>
          </p:sp>
          <p:sp>
            <p:nvSpPr>
              <p:cNvPr id="10" name="Rectangle 9">
                <a:extLst>
                  <a:ext uri="{FF2B5EF4-FFF2-40B4-BE49-F238E27FC236}">
                    <a16:creationId xmlns:a16="http://schemas.microsoft.com/office/drawing/2014/main" id="{C055AE7F-0CA6-E54F-B2E0-EC3855FC5CF7}"/>
                  </a:ext>
                </a:extLst>
              </p:cNvPr>
              <p:cNvSpPr/>
              <p:nvPr/>
            </p:nvSpPr>
            <p:spPr>
              <a:xfrm>
                <a:off x="6704864"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SDK</a:t>
                </a:r>
              </a:p>
            </p:txBody>
          </p:sp>
          <p:sp>
            <p:nvSpPr>
              <p:cNvPr id="140" name="Rectangle 139">
                <a:extLst>
                  <a:ext uri="{FF2B5EF4-FFF2-40B4-BE49-F238E27FC236}">
                    <a16:creationId xmlns:a16="http://schemas.microsoft.com/office/drawing/2014/main" id="{46F45166-EE08-E54F-A977-2896D356FAB5}"/>
                  </a:ext>
                </a:extLst>
              </p:cNvPr>
              <p:cNvSpPr/>
              <p:nvPr/>
            </p:nvSpPr>
            <p:spPr>
              <a:xfrm>
                <a:off x="6704864" y="4621735"/>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CLI</a:t>
                </a:r>
              </a:p>
            </p:txBody>
          </p:sp>
          <p:sp>
            <p:nvSpPr>
              <p:cNvPr id="141" name="Rectangle 140">
                <a:extLst>
                  <a:ext uri="{FF2B5EF4-FFF2-40B4-BE49-F238E27FC236}">
                    <a16:creationId xmlns:a16="http://schemas.microsoft.com/office/drawing/2014/main" id="{828147C7-B58F-C246-BC96-31C949FB9B37}"/>
                  </a:ext>
                </a:extLst>
              </p:cNvPr>
              <p:cNvSpPr/>
              <p:nvPr/>
            </p:nvSpPr>
            <p:spPr>
              <a:xfrm>
                <a:off x="7862368" y="4619372"/>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API</a:t>
                </a:r>
              </a:p>
            </p:txBody>
          </p:sp>
          <p:sp>
            <p:nvSpPr>
              <p:cNvPr id="143" name="Rectangle 142">
                <a:extLst>
                  <a:ext uri="{FF2B5EF4-FFF2-40B4-BE49-F238E27FC236}">
                    <a16:creationId xmlns:a16="http://schemas.microsoft.com/office/drawing/2014/main" id="{9A807B87-20C1-7148-96C8-E9713762901F}"/>
                  </a:ext>
                </a:extLst>
              </p:cNvPr>
              <p:cNvSpPr/>
              <p:nvPr/>
            </p:nvSpPr>
            <p:spPr>
              <a:xfrm>
                <a:off x="7862368"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Ecosystem</a:t>
                </a:r>
              </a:p>
            </p:txBody>
          </p:sp>
        </p:grpSp>
      </p:grpSp>
      <p:cxnSp>
        <p:nvCxnSpPr>
          <p:cNvPr id="147" name="Straight Arrow Connector 146">
            <a:extLst>
              <a:ext uri="{FF2B5EF4-FFF2-40B4-BE49-F238E27FC236}">
                <a16:creationId xmlns:a16="http://schemas.microsoft.com/office/drawing/2014/main" id="{8AF20386-EE32-6049-8478-B3C57C6D5A12}"/>
              </a:ext>
              <a:ext uri="{C183D7F6-B498-43B3-948B-1728B52AA6E4}">
                <adec:decorative xmlns:adec="http://schemas.microsoft.com/office/drawing/2017/decorative" val="1"/>
              </a:ext>
            </a:extLst>
          </p:cNvPr>
          <p:cNvCxnSpPr>
            <a:cxnSpLocks/>
            <a:stCxn id="136" idx="3"/>
            <a:endCxn id="118" idx="1"/>
          </p:cNvCxnSpPr>
          <p:nvPr/>
        </p:nvCxnSpPr>
        <p:spPr>
          <a:xfrm>
            <a:off x="3451344" y="2692035"/>
            <a:ext cx="1195776" cy="1265"/>
          </a:xfrm>
          <a:prstGeom prst="straightConnector1">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64">
            <a:extLst>
              <a:ext uri="{FF2B5EF4-FFF2-40B4-BE49-F238E27FC236}">
                <a16:creationId xmlns:a16="http://schemas.microsoft.com/office/drawing/2014/main" id="{18EC1EDF-D463-F040-992E-DB3DCA470313}"/>
              </a:ext>
              <a:ext uri="{C183D7F6-B498-43B3-948B-1728B52AA6E4}">
                <adec:decorative xmlns:adec="http://schemas.microsoft.com/office/drawing/2017/decorative" val="1"/>
              </a:ext>
            </a:extLst>
          </p:cNvPr>
          <p:cNvCxnSpPr>
            <a:cxnSpLocks/>
            <a:stCxn id="136" idx="0"/>
            <a:endCxn id="135" idx="3"/>
          </p:cNvCxnSpPr>
          <p:nvPr/>
        </p:nvCxnSpPr>
        <p:spPr>
          <a:xfrm rot="16200000" flipV="1">
            <a:off x="1377725" y="909807"/>
            <a:ext cx="1069916" cy="571101"/>
          </a:xfrm>
          <a:prstGeom prst="bentConnector2">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25FC7D0-AE09-0E41-BC52-48F21F36E52E}"/>
              </a:ext>
              <a:ext uri="{C183D7F6-B498-43B3-948B-1728B52AA6E4}">
                <adec:decorative xmlns:adec="http://schemas.microsoft.com/office/drawing/2017/decorative" val="1"/>
              </a:ext>
            </a:extLst>
          </p:cNvPr>
          <p:cNvSpPr/>
          <p:nvPr/>
        </p:nvSpPr>
        <p:spPr bwMode="auto">
          <a:xfrm>
            <a:off x="6274607" y="4253701"/>
            <a:ext cx="5859028" cy="15260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58" name="Rectangle 157">
            <a:extLst>
              <a:ext uri="{FF2B5EF4-FFF2-40B4-BE49-F238E27FC236}">
                <a16:creationId xmlns:a16="http://schemas.microsoft.com/office/drawing/2014/main" id="{11D7FE0C-95E5-C944-BF2F-E0E573847CE2}"/>
              </a:ext>
              <a:ext uri="{C183D7F6-B498-43B3-948B-1728B52AA6E4}">
                <adec:decorative xmlns:adec="http://schemas.microsoft.com/office/drawing/2017/decorative" val="1"/>
              </a:ext>
            </a:extLst>
          </p:cNvPr>
          <p:cNvSpPr/>
          <p:nvPr/>
        </p:nvSpPr>
        <p:spPr bwMode="auto">
          <a:xfrm>
            <a:off x="6697406" y="4376854"/>
            <a:ext cx="2237768"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159" name="Group 158">
            <a:extLst>
              <a:ext uri="{FF2B5EF4-FFF2-40B4-BE49-F238E27FC236}">
                <a16:creationId xmlns:a16="http://schemas.microsoft.com/office/drawing/2014/main" id="{1CF25525-B829-6B48-AEE1-C19E75C5CA32}"/>
              </a:ext>
              <a:ext uri="{C183D7F6-B498-43B3-948B-1728B52AA6E4}">
                <adec:decorative xmlns:adec="http://schemas.microsoft.com/office/drawing/2017/decorative" val="1"/>
              </a:ext>
            </a:extLst>
          </p:cNvPr>
          <p:cNvGrpSpPr/>
          <p:nvPr/>
        </p:nvGrpSpPr>
        <p:grpSpPr>
          <a:xfrm>
            <a:off x="6895392" y="4453430"/>
            <a:ext cx="1934780" cy="267260"/>
            <a:chOff x="9407658" y="4919350"/>
            <a:chExt cx="1934780" cy="267260"/>
          </a:xfrm>
        </p:grpSpPr>
        <p:pic>
          <p:nvPicPr>
            <p:cNvPr id="160" name="Picture 2" descr="Fortanix - Runtime Encryption® with Intel® SGX">
              <a:extLst>
                <a:ext uri="{FF2B5EF4-FFF2-40B4-BE49-F238E27FC236}">
                  <a16:creationId xmlns:a16="http://schemas.microsoft.com/office/drawing/2014/main" id="{5B5EB927-E00D-4541-9C83-0CBB32E37F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57355" y="4919350"/>
              <a:ext cx="1385083" cy="23806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descr="A picture containing drawing&#10;&#10;Description automatically generated">
              <a:extLst>
                <a:ext uri="{FF2B5EF4-FFF2-40B4-BE49-F238E27FC236}">
                  <a16:creationId xmlns:a16="http://schemas.microsoft.com/office/drawing/2014/main" id="{E9ED2E25-DF5A-DD47-93A8-756636BD20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07658" y="4919350"/>
              <a:ext cx="369770" cy="267260"/>
            </a:xfrm>
            <a:prstGeom prst="rect">
              <a:avLst/>
            </a:prstGeom>
          </p:spPr>
        </p:pic>
      </p:grpSp>
      <p:sp>
        <p:nvSpPr>
          <p:cNvPr id="251" name="Rectangle 250">
            <a:extLst>
              <a:ext uri="{FF2B5EF4-FFF2-40B4-BE49-F238E27FC236}">
                <a16:creationId xmlns:a16="http://schemas.microsoft.com/office/drawing/2014/main" id="{22CC8FBF-5ED8-E245-963C-0D1B66BAD12A}"/>
              </a:ext>
              <a:ext uri="{C183D7F6-B498-43B3-948B-1728B52AA6E4}">
                <adec:decorative xmlns:adec="http://schemas.microsoft.com/office/drawing/2017/decorative" val="1"/>
              </a:ext>
            </a:extLst>
          </p:cNvPr>
          <p:cNvSpPr/>
          <p:nvPr/>
        </p:nvSpPr>
        <p:spPr bwMode="auto">
          <a:xfrm>
            <a:off x="9246305" y="4376854"/>
            <a:ext cx="2240280"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3" name="Group 22">
            <a:extLst>
              <a:ext uri="{FF2B5EF4-FFF2-40B4-BE49-F238E27FC236}">
                <a16:creationId xmlns:a16="http://schemas.microsoft.com/office/drawing/2014/main" id="{B7193514-8D74-6C45-8A8B-57D8064DA2DE}"/>
              </a:ext>
              <a:ext uri="{C183D7F6-B498-43B3-948B-1728B52AA6E4}">
                <adec:decorative xmlns:adec="http://schemas.microsoft.com/office/drawing/2017/decorative" val="1"/>
              </a:ext>
            </a:extLst>
          </p:cNvPr>
          <p:cNvGrpSpPr/>
          <p:nvPr/>
        </p:nvGrpSpPr>
        <p:grpSpPr>
          <a:xfrm>
            <a:off x="9863497" y="4488604"/>
            <a:ext cx="1044893" cy="318483"/>
            <a:chOff x="9674466" y="4659728"/>
            <a:chExt cx="1044893" cy="318483"/>
          </a:xfrm>
        </p:grpSpPr>
        <p:pic>
          <p:nvPicPr>
            <p:cNvPr id="255" name="Graphic 254">
              <a:extLst>
                <a:ext uri="{FF2B5EF4-FFF2-40B4-BE49-F238E27FC236}">
                  <a16:creationId xmlns:a16="http://schemas.microsoft.com/office/drawing/2014/main" id="{0AA8E200-D210-E346-9C4B-B631CFEA55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256" name="Graphic 255">
              <a:extLst>
                <a:ext uri="{FF2B5EF4-FFF2-40B4-BE49-F238E27FC236}">
                  <a16:creationId xmlns:a16="http://schemas.microsoft.com/office/drawing/2014/main" id="{D02A3992-E1BD-8F41-8713-0A8A07C83E2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257" name="Graphic 256">
              <a:extLst>
                <a:ext uri="{FF2B5EF4-FFF2-40B4-BE49-F238E27FC236}">
                  <a16:creationId xmlns:a16="http://schemas.microsoft.com/office/drawing/2014/main" id="{D74B3AC0-E5E9-DA4A-B88F-D975D225377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258" name="Rectangle 257">
            <a:extLst>
              <a:ext uri="{FF2B5EF4-FFF2-40B4-BE49-F238E27FC236}">
                <a16:creationId xmlns:a16="http://schemas.microsoft.com/office/drawing/2014/main" id="{7FA02850-9B09-6D49-8181-E9288B181F63}"/>
              </a:ext>
              <a:ext uri="{C183D7F6-B498-43B3-948B-1728B52AA6E4}">
                <adec:decorative xmlns:adec="http://schemas.microsoft.com/office/drawing/2017/decorative" val="1"/>
              </a:ext>
            </a:extLst>
          </p:cNvPr>
          <p:cNvSpPr/>
          <p:nvPr/>
        </p:nvSpPr>
        <p:spPr bwMode="auto">
          <a:xfrm>
            <a:off x="7302779" y="3650444"/>
            <a:ext cx="3439533" cy="36737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E6FF"/>
                </a:solidFill>
                <a:effectLst/>
                <a:uLnTx/>
                <a:uFillTx/>
                <a:latin typeface="Segoe UI"/>
                <a:ea typeface="+mj-ea"/>
                <a:cs typeface="+mj-cs"/>
              </a:rPr>
              <a:t>Azure Arc</a:t>
            </a:r>
          </a:p>
        </p:txBody>
      </p:sp>
      <p:cxnSp>
        <p:nvCxnSpPr>
          <p:cNvPr id="259" name="Elbow Connector 164">
            <a:extLst>
              <a:ext uri="{FF2B5EF4-FFF2-40B4-BE49-F238E27FC236}">
                <a16:creationId xmlns:a16="http://schemas.microsoft.com/office/drawing/2014/main" id="{32524CDF-A417-ED42-B1F8-78D47943C6C5}"/>
              </a:ext>
              <a:ext uri="{C183D7F6-B498-43B3-948B-1728B52AA6E4}">
                <adec:decorative xmlns:adec="http://schemas.microsoft.com/office/drawing/2017/decorative" val="1"/>
              </a:ext>
            </a:extLst>
          </p:cNvPr>
          <p:cNvCxnSpPr>
            <a:cxnSpLocks/>
            <a:stCxn id="158" idx="0"/>
            <a:endCxn id="258" idx="2"/>
          </p:cNvCxnSpPr>
          <p:nvPr/>
        </p:nvCxnSpPr>
        <p:spPr>
          <a:xfrm rot="5400000" flipH="1" flipV="1">
            <a:off x="8239899" y="3594207"/>
            <a:ext cx="359039" cy="1206256"/>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60" name="Elbow Connector 164">
            <a:extLst>
              <a:ext uri="{FF2B5EF4-FFF2-40B4-BE49-F238E27FC236}">
                <a16:creationId xmlns:a16="http://schemas.microsoft.com/office/drawing/2014/main" id="{B76F5160-F078-7349-A64A-BBEB79189B10}"/>
              </a:ext>
              <a:ext uri="{C183D7F6-B498-43B3-948B-1728B52AA6E4}">
                <adec:decorative xmlns:adec="http://schemas.microsoft.com/office/drawing/2017/decorative" val="1"/>
              </a:ext>
            </a:extLst>
          </p:cNvPr>
          <p:cNvCxnSpPr>
            <a:cxnSpLocks/>
            <a:stCxn id="251" idx="0"/>
            <a:endCxn id="258" idx="2"/>
          </p:cNvCxnSpPr>
          <p:nvPr/>
        </p:nvCxnSpPr>
        <p:spPr>
          <a:xfrm rot="16200000" flipV="1">
            <a:off x="9514977" y="3525385"/>
            <a:ext cx="359039" cy="1343899"/>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F6BC430-FBBE-4A45-90A6-C9784849A9F7}"/>
              </a:ext>
              <a:ext uri="{C183D7F6-B498-43B3-948B-1728B52AA6E4}">
                <adec:decorative xmlns:adec="http://schemas.microsoft.com/office/drawing/2017/decorative" val="1"/>
              </a:ext>
            </a:extLst>
          </p:cNvPr>
          <p:cNvGrpSpPr/>
          <p:nvPr/>
        </p:nvGrpSpPr>
        <p:grpSpPr>
          <a:xfrm>
            <a:off x="945121" y="5454381"/>
            <a:ext cx="2499959" cy="1003505"/>
            <a:chOff x="9001011" y="5846904"/>
            <a:chExt cx="2510378" cy="1003505"/>
          </a:xfrm>
        </p:grpSpPr>
        <p:sp>
          <p:nvSpPr>
            <p:cNvPr id="261" name="Rectangle 260">
              <a:extLst>
                <a:ext uri="{FF2B5EF4-FFF2-40B4-BE49-F238E27FC236}">
                  <a16:creationId xmlns:a16="http://schemas.microsoft.com/office/drawing/2014/main" id="{DFC1E326-934D-A14F-A2A6-93F8C10708EA}"/>
                </a:ext>
              </a:extLst>
            </p:cNvPr>
            <p:cNvSpPr/>
            <p:nvPr/>
          </p:nvSpPr>
          <p:spPr bwMode="auto">
            <a:xfrm>
              <a:off x="9001011" y="5846904"/>
              <a:ext cx="2510378" cy="10035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9" name="Group 28">
              <a:extLst>
                <a:ext uri="{FF2B5EF4-FFF2-40B4-BE49-F238E27FC236}">
                  <a16:creationId xmlns:a16="http://schemas.microsoft.com/office/drawing/2014/main" id="{E17A85CB-3CC1-C14B-8006-6C37A41F90E0}"/>
                </a:ext>
              </a:extLst>
            </p:cNvPr>
            <p:cNvGrpSpPr/>
            <p:nvPr/>
          </p:nvGrpSpPr>
          <p:grpSpPr>
            <a:xfrm>
              <a:off x="9891286" y="5895017"/>
              <a:ext cx="1554481" cy="894932"/>
              <a:chOff x="525223" y="4605830"/>
              <a:chExt cx="1554481" cy="894932"/>
            </a:xfrm>
          </p:grpSpPr>
          <p:sp>
            <p:nvSpPr>
              <p:cNvPr id="262" name="Rectangle 261">
                <a:extLst>
                  <a:ext uri="{FF2B5EF4-FFF2-40B4-BE49-F238E27FC236}">
                    <a16:creationId xmlns:a16="http://schemas.microsoft.com/office/drawing/2014/main" id="{D569E315-ADA7-5046-9C05-74C1B4A2C946}"/>
                  </a:ext>
                </a:extLst>
              </p:cNvPr>
              <p:cNvSpPr/>
              <p:nvPr/>
            </p:nvSpPr>
            <p:spPr>
              <a:xfrm>
                <a:off x="525224" y="4605830"/>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Azure Data Studio</a:t>
                </a:r>
              </a:p>
            </p:txBody>
          </p:sp>
          <p:sp>
            <p:nvSpPr>
              <p:cNvPr id="263" name="Rectangle 262">
                <a:extLst>
                  <a:ext uri="{FF2B5EF4-FFF2-40B4-BE49-F238E27FC236}">
                    <a16:creationId xmlns:a16="http://schemas.microsoft.com/office/drawing/2014/main" id="{A2A83A18-7B7E-3E42-8786-0B709EFF16C5}"/>
                  </a:ext>
                </a:extLst>
              </p:cNvPr>
              <p:cNvSpPr/>
              <p:nvPr/>
            </p:nvSpPr>
            <p:spPr>
              <a:xfrm>
                <a:off x="525223" y="4916136"/>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Kubernetes Tools</a:t>
                </a:r>
              </a:p>
            </p:txBody>
          </p:sp>
          <p:sp>
            <p:nvSpPr>
              <p:cNvPr id="264" name="Rectangle 263">
                <a:extLst>
                  <a:ext uri="{FF2B5EF4-FFF2-40B4-BE49-F238E27FC236}">
                    <a16:creationId xmlns:a16="http://schemas.microsoft.com/office/drawing/2014/main" id="{D7F36F38-3985-D941-9118-B7A80EB61958}"/>
                  </a:ext>
                </a:extLst>
              </p:cNvPr>
              <p:cNvSpPr/>
              <p:nvPr/>
            </p:nvSpPr>
            <p:spPr>
              <a:xfrm>
                <a:off x="525223" y="5226442"/>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Server Admin Tools</a:t>
                </a:r>
              </a:p>
            </p:txBody>
          </p:sp>
        </p:grpSp>
        <p:sp>
          <p:nvSpPr>
            <p:cNvPr id="30" name="Rectangle 29">
              <a:extLst>
                <a:ext uri="{FF2B5EF4-FFF2-40B4-BE49-F238E27FC236}">
                  <a16:creationId xmlns:a16="http://schemas.microsoft.com/office/drawing/2014/main" id="{5F3DB7E9-A916-3442-A691-57940356A1D6}"/>
                </a:ext>
              </a:extLst>
            </p:cNvPr>
            <p:cNvSpPr/>
            <p:nvPr/>
          </p:nvSpPr>
          <p:spPr>
            <a:xfrm>
              <a:off x="9024811" y="6105607"/>
              <a:ext cx="79228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Existing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Tools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4DCFCD4F-CA3A-4711-AA5A-91BE4E0AACC8}"/>
              </a:ext>
            </a:extLst>
          </p:cNvPr>
          <p:cNvSpPr txBox="1"/>
          <p:nvPr/>
        </p:nvSpPr>
        <p:spPr>
          <a:xfrm>
            <a:off x="7357049" y="5135440"/>
            <a:ext cx="1033328"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Multi-Cloud</a:t>
            </a:r>
          </a:p>
        </p:txBody>
      </p:sp>
      <p:pic>
        <p:nvPicPr>
          <p:cNvPr id="67" name="Picture 66" descr="A picture containing logo, icon&#10;&#10;Description automatically generated">
            <a:extLst>
              <a:ext uri="{FF2B5EF4-FFF2-40B4-BE49-F238E27FC236}">
                <a16:creationId xmlns:a16="http://schemas.microsoft.com/office/drawing/2014/main" id="{48F3D272-434C-4B0C-852E-A8E404E2DABE}"/>
              </a:ext>
            </a:extLst>
          </p:cNvPr>
          <p:cNvPicPr>
            <a:picLocks noChangeAspect="1"/>
          </p:cNvPicPr>
          <p:nvPr/>
        </p:nvPicPr>
        <p:blipFill>
          <a:blip r:embed="rId28"/>
          <a:stretch>
            <a:fillRect/>
          </a:stretch>
        </p:blipFill>
        <p:spPr>
          <a:xfrm>
            <a:off x="6759933" y="4899759"/>
            <a:ext cx="768020" cy="100492"/>
          </a:xfrm>
          <a:prstGeom prst="rect">
            <a:avLst/>
          </a:prstGeom>
        </p:spPr>
      </p:pic>
      <p:pic>
        <p:nvPicPr>
          <p:cNvPr id="68" name="Picture 67" descr="A picture containing logo&#10;&#10;Description automatically generated">
            <a:extLst>
              <a:ext uri="{FF2B5EF4-FFF2-40B4-BE49-F238E27FC236}">
                <a16:creationId xmlns:a16="http://schemas.microsoft.com/office/drawing/2014/main" id="{480C1619-0F17-4878-A6DC-979C0A2D470A}"/>
              </a:ext>
            </a:extLst>
          </p:cNvPr>
          <p:cNvPicPr>
            <a:picLocks noChangeAspect="1"/>
          </p:cNvPicPr>
          <p:nvPr/>
        </p:nvPicPr>
        <p:blipFill>
          <a:blip r:embed="rId29"/>
          <a:stretch>
            <a:fillRect/>
          </a:stretch>
        </p:blipFill>
        <p:spPr>
          <a:xfrm>
            <a:off x="7680168" y="4778662"/>
            <a:ext cx="1148791" cy="266677"/>
          </a:xfrm>
          <a:prstGeom prst="rect">
            <a:avLst/>
          </a:prstGeom>
        </p:spPr>
      </p:pic>
      <p:sp>
        <p:nvSpPr>
          <p:cNvPr id="72" name="TextBox 71">
            <a:extLst>
              <a:ext uri="{FF2B5EF4-FFF2-40B4-BE49-F238E27FC236}">
                <a16:creationId xmlns:a16="http://schemas.microsoft.com/office/drawing/2014/main" id="{FF377BB2-F10D-440A-8911-AC5DC3A75FCA}"/>
              </a:ext>
            </a:extLst>
          </p:cNvPr>
          <p:cNvSpPr txBox="1"/>
          <p:nvPr/>
        </p:nvSpPr>
        <p:spPr>
          <a:xfrm>
            <a:off x="9246306" y="5132711"/>
            <a:ext cx="2279277"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On–Premises / Hosted Services </a:t>
            </a:r>
          </a:p>
        </p:txBody>
      </p:sp>
      <p:grpSp>
        <p:nvGrpSpPr>
          <p:cNvPr id="74" name="Group 73">
            <a:extLst>
              <a:ext uri="{FF2B5EF4-FFF2-40B4-BE49-F238E27FC236}">
                <a16:creationId xmlns:a16="http://schemas.microsoft.com/office/drawing/2014/main" id="{4EA3D334-FAC7-4874-ADDD-A44F78F2F696}"/>
              </a:ext>
              <a:ext uri="{C183D7F6-B498-43B3-948B-1728B52AA6E4}">
                <adec:decorative xmlns:adec="http://schemas.microsoft.com/office/drawing/2017/decorative" val="1"/>
              </a:ext>
            </a:extLst>
          </p:cNvPr>
          <p:cNvGrpSpPr/>
          <p:nvPr/>
        </p:nvGrpSpPr>
        <p:grpSpPr>
          <a:xfrm>
            <a:off x="9863496" y="4850536"/>
            <a:ext cx="1044893" cy="318483"/>
            <a:chOff x="9674466" y="4659728"/>
            <a:chExt cx="1044893" cy="318483"/>
          </a:xfrm>
        </p:grpSpPr>
        <p:pic>
          <p:nvPicPr>
            <p:cNvPr id="75" name="Graphic 74">
              <a:extLst>
                <a:ext uri="{FF2B5EF4-FFF2-40B4-BE49-F238E27FC236}">
                  <a16:creationId xmlns:a16="http://schemas.microsoft.com/office/drawing/2014/main" id="{3EB74070-7288-4CED-9F4A-3B61FC0CC8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76" name="Graphic 75">
              <a:extLst>
                <a:ext uri="{FF2B5EF4-FFF2-40B4-BE49-F238E27FC236}">
                  <a16:creationId xmlns:a16="http://schemas.microsoft.com/office/drawing/2014/main" id="{A6A8E690-6B52-46A3-91E5-2B76C712939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77" name="Graphic 76">
              <a:extLst>
                <a:ext uri="{FF2B5EF4-FFF2-40B4-BE49-F238E27FC236}">
                  <a16:creationId xmlns:a16="http://schemas.microsoft.com/office/drawing/2014/main" id="{623422E5-379D-43A3-B22C-DB121243961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79" name="TextBox 78">
            <a:extLst>
              <a:ext uri="{FF2B5EF4-FFF2-40B4-BE49-F238E27FC236}">
                <a16:creationId xmlns:a16="http://schemas.microsoft.com/office/drawing/2014/main" id="{1B87796D-4D7A-45D6-B2FF-AA9DE8047FAF}"/>
              </a:ext>
            </a:extLst>
          </p:cNvPr>
          <p:cNvSpPr txBox="1"/>
          <p:nvPr/>
        </p:nvSpPr>
        <p:spPr>
          <a:xfrm>
            <a:off x="7910824" y="5394782"/>
            <a:ext cx="27580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Customer Environments</a:t>
            </a:r>
          </a:p>
        </p:txBody>
      </p:sp>
    </p:spTree>
    <p:extLst>
      <p:ext uri="{BB962C8B-B14F-4D97-AF65-F5344CB8AC3E}">
        <p14:creationId xmlns:p14="http://schemas.microsoft.com/office/powerpoint/2010/main" val="45153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500"/>
                                        <p:tgtEl>
                                          <p:spTgt spid="259"/>
                                        </p:tgtEl>
                                      </p:cBhvr>
                                    </p:animEffect>
                                  </p:childTnLst>
                                </p:cTn>
                              </p:par>
                              <p:par>
                                <p:cTn id="19" presetID="10"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500"/>
                                        <p:tgtEl>
                                          <p:spTgt spid="2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8"/>
                                        </p:tgtEl>
                                        <p:attrNameLst>
                                          <p:attrName>style.visibility</p:attrName>
                                        </p:attrNameLst>
                                      </p:cBhvr>
                                      <p:to>
                                        <p:strVal val="visible"/>
                                      </p:to>
                                    </p:set>
                                    <p:animEffect transition="in" filter="fade">
                                      <p:cBhvr>
                                        <p:cTn id="24"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258" grpId="0" animBg="1"/>
    </p:bldLst>
  </p:timing>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1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4.xml><?xml version="1.0" encoding="utf-8"?>
<a:theme xmlns:a="http://schemas.openxmlformats.org/drawingml/2006/main" name="5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TotalTime>
  <Words>6418</Words>
  <Application>Microsoft Office PowerPoint</Application>
  <PresentationFormat>Widescreen</PresentationFormat>
  <Paragraphs>1990</Paragraphs>
  <Slides>47</Slides>
  <Notes>31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47</vt:i4>
      </vt:variant>
    </vt:vector>
  </HeadingPairs>
  <TitlesOfParts>
    <vt:vector size="62" baseType="lpstr">
      <vt:lpstr>Arial</vt:lpstr>
      <vt:lpstr>Calibri</vt:lpstr>
      <vt:lpstr>Consolas</vt:lpstr>
      <vt:lpstr>Metropolis</vt:lpstr>
      <vt:lpstr>Segoe Pro</vt:lpstr>
      <vt:lpstr>Segoe Pro Semibold</vt:lpstr>
      <vt:lpstr>Segoe UI</vt:lpstr>
      <vt:lpstr>Segoe UI Semibold</vt:lpstr>
      <vt:lpstr>Segoe UI Semilight</vt:lpstr>
      <vt:lpstr>Segoe UI Symbol</vt:lpstr>
      <vt:lpstr>Wingdings</vt:lpstr>
      <vt:lpstr>Black Template</vt:lpstr>
      <vt:lpstr>11_Black Template</vt:lpstr>
      <vt:lpstr>3_Black Template</vt:lpstr>
      <vt:lpstr>5_Black Template</vt:lpstr>
      <vt:lpstr>Single control plane with Azure Arc</vt:lpstr>
      <vt:lpstr>Governance and Compliance Guardrails to Reduce risk and errors</vt:lpstr>
      <vt:lpstr>Streamlined security Secure workloads and improved posture</vt:lpstr>
      <vt:lpstr>One consistent Azure platform  for hybrid and multicloud</vt:lpstr>
      <vt:lpstr>Azure Arc-enabled servers &amp; Azure Arc-enabled SQL server On-premises and multi-cloud compliance with Azure Policy</vt:lpstr>
      <vt:lpstr>Azure Arc-enabled servers &amp; Azure Arc-enabled SQL server Security management with ASC, Defender and Sentinel</vt:lpstr>
      <vt:lpstr>Azure Migrate + Azure Arc How it works</vt:lpstr>
      <vt:lpstr>Azure Arc-enabled data services architecture</vt:lpstr>
      <vt:lpstr>Azure Customer </vt:lpstr>
      <vt:lpstr>Azure Arc Architecture</vt:lpstr>
      <vt:lpstr>Azure Arc-enabled Kubernetes GitOps Flow</vt:lpstr>
      <vt:lpstr>Azure Arc-enabled servers &amp; Azure Arc-enabled SQL server On-premises and multi-cloud integration</vt:lpstr>
      <vt:lpstr>Azure Arc-enabled servers &amp; Azure Arc-enabled SQL server On-premises and multi-cloud compliance with Azure Policy</vt:lpstr>
      <vt:lpstr>Azure Arc-enabled servers &amp; Azure Arc-enabled SQL server Resource management with tags</vt:lpstr>
      <vt:lpstr>Azure Arc-enabled servers &amp; Azure Arc-enabled SQL server Security management with ASC, Defender and Sentinel</vt:lpstr>
      <vt:lpstr>Azure Arc-enabled servers &amp; Azure Arc-enabled SQL server Secrets management with Azure Key Vault</vt:lpstr>
      <vt:lpstr>Azure Arc-enabled servers architecture Linux OS</vt:lpstr>
      <vt:lpstr>Azure Arc-enabled servers architecture Windows OS</vt:lpstr>
      <vt:lpstr>Azure Arc-enabled servers Connected Machine Agent</vt:lpstr>
      <vt:lpstr>Azure Arc-enabled servers Azure Key Vault Integration</vt:lpstr>
      <vt:lpstr>Azure Arc-enabled Kubernetes Onboarding</vt:lpstr>
      <vt:lpstr>Azure Arc-enabled Kubernetes  GitOps Configuration</vt:lpstr>
      <vt:lpstr>Azure Arc-enabled Kubernetes  AAD RBAC (public preview)</vt:lpstr>
      <vt:lpstr>Azure Arc-enabled Kubernetes Cluster Connect (public preview)</vt:lpstr>
      <vt:lpstr>Azure Arc-enabled Kubernetes  Cluster extensions (public preview)</vt:lpstr>
      <vt:lpstr>Azure Arc-enabled Kubernetes  Azure Monitor (public preview)</vt:lpstr>
      <vt:lpstr>Azure Arc-enabled Kubernetes  Azure Defender (public preview)</vt:lpstr>
      <vt:lpstr>Azure Arc-enabled Kubernetes  Open Service Mesh (Preview)</vt:lpstr>
      <vt:lpstr>Azure Arc-enabled Kubernetes  Azure Policy (Gatekeeper)</vt:lpstr>
      <vt:lpstr>Azure Arc-enabled data services On-premises and multi-cloud integration</vt:lpstr>
      <vt:lpstr>Azure Arc-enabled Data Services Security (1 of 2)</vt:lpstr>
      <vt:lpstr>Azure Arc-enabled Data Services Security (2 of 2)</vt:lpstr>
      <vt:lpstr>Arc Data Services Maintenance updates</vt:lpstr>
      <vt:lpstr>Point-In-Time Restore [PITR]</vt:lpstr>
      <vt:lpstr>Scaling: Azure Arc-enabled SQL Managed Instance</vt:lpstr>
      <vt:lpstr>Scaling: Azure Arc-enabled PostgreSQL Hyperscale</vt:lpstr>
      <vt:lpstr>Azure Arc-enabled data services (1 of 5)</vt:lpstr>
      <vt:lpstr>Azure Arc-enabled data services (2 of 5)</vt:lpstr>
      <vt:lpstr>Azure Arc-enabled data services (3 of 5)</vt:lpstr>
      <vt:lpstr>Azure Arc-enabled data services (4 of 5)</vt:lpstr>
      <vt:lpstr>Azure Arc-enabled data services (5 of 5)</vt:lpstr>
      <vt:lpstr>Arc-enabled Azure SQL Managed Instance</vt:lpstr>
      <vt:lpstr>High availability for Arc-enabled PostgreSQL</vt:lpstr>
      <vt:lpstr>Azure Arc-enabled Data Services Endpoints</vt:lpstr>
      <vt:lpstr>Azure Arc-enabled services On-premises and multi-cloud integration</vt:lpstr>
      <vt:lpstr>Diagram </vt:lpstr>
      <vt:lpstr>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Lior</dc:creator>
  <cp:lastModifiedBy>Lior</cp:lastModifiedBy>
  <cp:revision>1</cp:revision>
  <dcterms:created xsi:type="dcterms:W3CDTF">2021-09-22T16:13:27Z</dcterms:created>
  <dcterms:modified xsi:type="dcterms:W3CDTF">2021-09-22T16:31:06Z</dcterms:modified>
</cp:coreProperties>
</file>